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62" r:id="rId6"/>
    <p:sldId id="263" r:id="rId7"/>
    <p:sldId id="264" r:id="rId8"/>
    <p:sldId id="265" r:id="rId9"/>
    <p:sldId id="266" r:id="rId10"/>
    <p:sldId id="267" r:id="rId11"/>
    <p:sldId id="268"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4692"/>
  </p:normalViewPr>
  <p:slideViewPr>
    <p:cSldViewPr snapToGrid="0">
      <p:cViewPr varScale="1">
        <p:scale>
          <a:sx n="106" d="100"/>
          <a:sy n="106" d="100"/>
        </p:scale>
        <p:origin x="8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Wardill" userId="ff8cab6a-cd88-4bb0-82a0-7f0dbc7eb069" providerId="ADAL" clId="{00E7F3F8-B10F-4381-9C5D-D1974E5E6E0E}"/>
    <pc:docChg chg="undo custSel addSld delSld modSld">
      <pc:chgData name="Hannah Wardill" userId="ff8cab6a-cd88-4bb0-82a0-7f0dbc7eb069" providerId="ADAL" clId="{00E7F3F8-B10F-4381-9C5D-D1974E5E6E0E}" dt="2024-05-30T08:52:06.038" v="1497" actId="1076"/>
      <pc:docMkLst>
        <pc:docMk/>
      </pc:docMkLst>
      <pc:sldChg chg="modSp mod">
        <pc:chgData name="Hannah Wardill" userId="ff8cab6a-cd88-4bb0-82a0-7f0dbc7eb069" providerId="ADAL" clId="{00E7F3F8-B10F-4381-9C5D-D1974E5E6E0E}" dt="2024-05-20T08:51:43.450" v="1493" actId="1076"/>
        <pc:sldMkLst>
          <pc:docMk/>
          <pc:sldMk cId="3034648392" sldId="256"/>
        </pc:sldMkLst>
        <pc:spChg chg="mod">
          <ac:chgData name="Hannah Wardill" userId="ff8cab6a-cd88-4bb0-82a0-7f0dbc7eb069" providerId="ADAL" clId="{00E7F3F8-B10F-4381-9C5D-D1974E5E6E0E}" dt="2024-05-20T08:51:43.450" v="1493" actId="1076"/>
          <ac:spMkLst>
            <pc:docMk/>
            <pc:sldMk cId="3034648392" sldId="256"/>
            <ac:spMk id="12" creationId="{275A6DF2-BA30-FDE6-D47F-091AA6ED52F2}"/>
          </ac:spMkLst>
        </pc:spChg>
      </pc:sldChg>
      <pc:sldChg chg="del">
        <pc:chgData name="Hannah Wardill" userId="ff8cab6a-cd88-4bb0-82a0-7f0dbc7eb069" providerId="ADAL" clId="{00E7F3F8-B10F-4381-9C5D-D1974E5E6E0E}" dt="2024-05-20T07:53:07.151" v="328" actId="47"/>
        <pc:sldMkLst>
          <pc:docMk/>
          <pc:sldMk cId="4042194796" sldId="257"/>
        </pc:sldMkLst>
      </pc:sldChg>
      <pc:sldChg chg="del">
        <pc:chgData name="Hannah Wardill" userId="ff8cab6a-cd88-4bb0-82a0-7f0dbc7eb069" providerId="ADAL" clId="{00E7F3F8-B10F-4381-9C5D-D1974E5E6E0E}" dt="2024-05-20T07:56:38.669" v="582" actId="47"/>
        <pc:sldMkLst>
          <pc:docMk/>
          <pc:sldMk cId="3928352025" sldId="258"/>
        </pc:sldMkLst>
      </pc:sldChg>
      <pc:sldChg chg="del">
        <pc:chgData name="Hannah Wardill" userId="ff8cab6a-cd88-4bb0-82a0-7f0dbc7eb069" providerId="ADAL" clId="{00E7F3F8-B10F-4381-9C5D-D1974E5E6E0E}" dt="2024-05-20T08:00:48.637" v="715" actId="47"/>
        <pc:sldMkLst>
          <pc:docMk/>
          <pc:sldMk cId="3893956285" sldId="259"/>
        </pc:sldMkLst>
      </pc:sldChg>
      <pc:sldChg chg="add del">
        <pc:chgData name="Hannah Wardill" userId="ff8cab6a-cd88-4bb0-82a0-7f0dbc7eb069" providerId="ADAL" clId="{00E7F3F8-B10F-4381-9C5D-D1974E5E6E0E}" dt="2024-05-20T08:26:50.461" v="1025" actId="47"/>
        <pc:sldMkLst>
          <pc:docMk/>
          <pc:sldMk cId="1786256163" sldId="260"/>
        </pc:sldMkLst>
      </pc:sldChg>
      <pc:sldChg chg="del">
        <pc:chgData name="Hannah Wardill" userId="ff8cab6a-cd88-4bb0-82a0-7f0dbc7eb069" providerId="ADAL" clId="{00E7F3F8-B10F-4381-9C5D-D1974E5E6E0E}" dt="2024-05-20T08:26:51.525" v="1026" actId="47"/>
        <pc:sldMkLst>
          <pc:docMk/>
          <pc:sldMk cId="980153009" sldId="261"/>
        </pc:sldMkLst>
      </pc:sldChg>
      <pc:sldChg chg="addSp delSp modSp mod">
        <pc:chgData name="Hannah Wardill" userId="ff8cab6a-cd88-4bb0-82a0-7f0dbc7eb069" providerId="ADAL" clId="{00E7F3F8-B10F-4381-9C5D-D1974E5E6E0E}" dt="2024-05-30T08:52:06.038" v="1497" actId="1076"/>
        <pc:sldMkLst>
          <pc:docMk/>
          <pc:sldMk cId="411001475" sldId="262"/>
        </pc:sldMkLst>
        <pc:picChg chg="del mod">
          <ac:chgData name="Hannah Wardill" userId="ff8cab6a-cd88-4bb0-82a0-7f0dbc7eb069" providerId="ADAL" clId="{00E7F3F8-B10F-4381-9C5D-D1974E5E6E0E}" dt="2024-05-30T08:52:03.888" v="1495" actId="478"/>
          <ac:picMkLst>
            <pc:docMk/>
            <pc:sldMk cId="411001475" sldId="262"/>
            <ac:picMk id="3" creationId="{9756C1E5-B4DB-4184-2020-39A74369495F}"/>
          </ac:picMkLst>
        </pc:picChg>
        <pc:picChg chg="add mod">
          <ac:chgData name="Hannah Wardill" userId="ff8cab6a-cd88-4bb0-82a0-7f0dbc7eb069" providerId="ADAL" clId="{00E7F3F8-B10F-4381-9C5D-D1974E5E6E0E}" dt="2024-05-30T08:52:06.038" v="1497" actId="1076"/>
          <ac:picMkLst>
            <pc:docMk/>
            <pc:sldMk cId="411001475" sldId="262"/>
            <ac:picMk id="9" creationId="{6CDC8663-E454-86FD-CEED-9E4FD75F8FE1}"/>
          </ac:picMkLst>
        </pc:picChg>
      </pc:sldChg>
      <pc:sldChg chg="addSp modSp mod">
        <pc:chgData name="Hannah Wardill" userId="ff8cab6a-cd88-4bb0-82a0-7f0dbc7eb069" providerId="ADAL" clId="{00E7F3F8-B10F-4381-9C5D-D1974E5E6E0E}" dt="2024-05-20T08:37:18.573" v="1036" actId="1076"/>
        <pc:sldMkLst>
          <pc:docMk/>
          <pc:sldMk cId="879870178" sldId="263"/>
        </pc:sldMkLst>
        <pc:spChg chg="add mod">
          <ac:chgData name="Hannah Wardill" userId="ff8cab6a-cd88-4bb0-82a0-7f0dbc7eb069" providerId="ADAL" clId="{00E7F3F8-B10F-4381-9C5D-D1974E5E6E0E}" dt="2024-05-20T08:05:47.604" v="821" actId="20577"/>
          <ac:spMkLst>
            <pc:docMk/>
            <pc:sldMk cId="879870178" sldId="263"/>
            <ac:spMk id="3" creationId="{D1A55B65-D741-942B-7059-5FA55DBB2DFA}"/>
          </ac:spMkLst>
        </pc:spChg>
        <pc:spChg chg="add mod">
          <ac:chgData name="Hannah Wardill" userId="ff8cab6a-cd88-4bb0-82a0-7f0dbc7eb069" providerId="ADAL" clId="{00E7F3F8-B10F-4381-9C5D-D1974E5E6E0E}" dt="2024-05-20T07:50:37.539" v="306" actId="1076"/>
          <ac:spMkLst>
            <pc:docMk/>
            <pc:sldMk cId="879870178" sldId="263"/>
            <ac:spMk id="9" creationId="{4E117B7A-7781-EAF9-9DD2-30B93E584419}"/>
          </ac:spMkLst>
        </pc:spChg>
        <pc:spChg chg="add mod">
          <ac:chgData name="Hannah Wardill" userId="ff8cab6a-cd88-4bb0-82a0-7f0dbc7eb069" providerId="ADAL" clId="{00E7F3F8-B10F-4381-9C5D-D1974E5E6E0E}" dt="2024-05-20T08:35:48.189" v="1027" actId="404"/>
          <ac:spMkLst>
            <pc:docMk/>
            <pc:sldMk cId="879870178" sldId="263"/>
            <ac:spMk id="12" creationId="{176DB3EE-8A69-0ABE-17A0-4F8F80CC8017}"/>
          </ac:spMkLst>
        </pc:spChg>
        <pc:spChg chg="add mod">
          <ac:chgData name="Hannah Wardill" userId="ff8cab6a-cd88-4bb0-82a0-7f0dbc7eb069" providerId="ADAL" clId="{00E7F3F8-B10F-4381-9C5D-D1974E5E6E0E}" dt="2024-05-20T08:37:18.573" v="1036" actId="1076"/>
          <ac:spMkLst>
            <pc:docMk/>
            <pc:sldMk cId="879870178" sldId="263"/>
            <ac:spMk id="14" creationId="{D25EE58F-F906-08A7-8388-2B94434A8B68}"/>
          </ac:spMkLst>
        </pc:spChg>
        <pc:picChg chg="add mod">
          <ac:chgData name="Hannah Wardill" userId="ff8cab6a-cd88-4bb0-82a0-7f0dbc7eb069" providerId="ADAL" clId="{00E7F3F8-B10F-4381-9C5D-D1974E5E6E0E}" dt="2024-05-20T08:37:16.303" v="1035" actId="1076"/>
          <ac:picMkLst>
            <pc:docMk/>
            <pc:sldMk cId="879870178" sldId="263"/>
            <ac:picMk id="16" creationId="{BCBD59EA-5DE1-AD8A-7D32-D96F285198AC}"/>
          </ac:picMkLst>
        </pc:picChg>
      </pc:sldChg>
      <pc:sldChg chg="addSp modSp add mod">
        <pc:chgData name="Hannah Wardill" userId="ff8cab6a-cd88-4bb0-82a0-7f0dbc7eb069" providerId="ADAL" clId="{00E7F3F8-B10F-4381-9C5D-D1974E5E6E0E}" dt="2024-05-20T08:38:57.503" v="1046" actId="1076"/>
        <pc:sldMkLst>
          <pc:docMk/>
          <pc:sldMk cId="3230423958" sldId="264"/>
        </pc:sldMkLst>
        <pc:spChg chg="mod">
          <ac:chgData name="Hannah Wardill" userId="ff8cab6a-cd88-4bb0-82a0-7f0dbc7eb069" providerId="ADAL" clId="{00E7F3F8-B10F-4381-9C5D-D1974E5E6E0E}" dt="2024-05-20T08:05:42.607" v="817" actId="20577"/>
          <ac:spMkLst>
            <pc:docMk/>
            <pc:sldMk cId="3230423958" sldId="264"/>
            <ac:spMk id="3" creationId="{D1A55B65-D741-942B-7059-5FA55DBB2DFA}"/>
          </ac:spMkLst>
        </pc:spChg>
        <pc:spChg chg="mod">
          <ac:chgData name="Hannah Wardill" userId="ff8cab6a-cd88-4bb0-82a0-7f0dbc7eb069" providerId="ADAL" clId="{00E7F3F8-B10F-4381-9C5D-D1974E5E6E0E}" dt="2024-05-20T07:53:53.323" v="401" actId="20577"/>
          <ac:spMkLst>
            <pc:docMk/>
            <pc:sldMk cId="3230423958" sldId="264"/>
            <ac:spMk id="9" creationId="{4E117B7A-7781-EAF9-9DD2-30B93E584419}"/>
          </ac:spMkLst>
        </pc:spChg>
        <pc:spChg chg="mod">
          <ac:chgData name="Hannah Wardill" userId="ff8cab6a-cd88-4bb0-82a0-7f0dbc7eb069" providerId="ADAL" clId="{00E7F3F8-B10F-4381-9C5D-D1974E5E6E0E}" dt="2024-05-20T07:53:10.196" v="330" actId="20577"/>
          <ac:spMkLst>
            <pc:docMk/>
            <pc:sldMk cId="3230423958" sldId="264"/>
            <ac:spMk id="10" creationId="{44FF0715-6334-A1B5-A7FE-83F5932DFB72}"/>
          </ac:spMkLst>
        </pc:spChg>
        <pc:spChg chg="mod">
          <ac:chgData name="Hannah Wardill" userId="ff8cab6a-cd88-4bb0-82a0-7f0dbc7eb069" providerId="ADAL" clId="{00E7F3F8-B10F-4381-9C5D-D1974E5E6E0E}" dt="2024-05-20T08:37:25.135" v="1037" actId="404"/>
          <ac:spMkLst>
            <pc:docMk/>
            <pc:sldMk cId="3230423958" sldId="264"/>
            <ac:spMk id="12" creationId="{176DB3EE-8A69-0ABE-17A0-4F8F80CC8017}"/>
          </ac:spMkLst>
        </pc:spChg>
        <pc:spChg chg="mod">
          <ac:chgData name="Hannah Wardill" userId="ff8cab6a-cd88-4bb0-82a0-7f0dbc7eb069" providerId="ADAL" clId="{00E7F3F8-B10F-4381-9C5D-D1974E5E6E0E}" dt="2024-05-20T08:38:57.503" v="1046" actId="1076"/>
          <ac:spMkLst>
            <pc:docMk/>
            <pc:sldMk cId="3230423958" sldId="264"/>
            <ac:spMk id="14" creationId="{D25EE58F-F906-08A7-8388-2B94434A8B68}"/>
          </ac:spMkLst>
        </pc:spChg>
        <pc:picChg chg="add mod">
          <ac:chgData name="Hannah Wardill" userId="ff8cab6a-cd88-4bb0-82a0-7f0dbc7eb069" providerId="ADAL" clId="{00E7F3F8-B10F-4381-9C5D-D1974E5E6E0E}" dt="2024-05-20T08:38:53.311" v="1044" actId="1076"/>
          <ac:picMkLst>
            <pc:docMk/>
            <pc:sldMk cId="3230423958" sldId="264"/>
            <ac:picMk id="11" creationId="{6836C4F1-4EDB-6220-B3BC-0F5425D5DBC5}"/>
          </ac:picMkLst>
        </pc:picChg>
      </pc:sldChg>
      <pc:sldChg chg="addSp modSp add mod">
        <pc:chgData name="Hannah Wardill" userId="ff8cab6a-cd88-4bb0-82a0-7f0dbc7eb069" providerId="ADAL" clId="{00E7F3F8-B10F-4381-9C5D-D1974E5E6E0E}" dt="2024-05-20T08:41:26.572" v="1064" actId="404"/>
        <pc:sldMkLst>
          <pc:docMk/>
          <pc:sldMk cId="2761772321" sldId="265"/>
        </pc:sldMkLst>
        <pc:spChg chg="mod">
          <ac:chgData name="Hannah Wardill" userId="ff8cab6a-cd88-4bb0-82a0-7f0dbc7eb069" providerId="ADAL" clId="{00E7F3F8-B10F-4381-9C5D-D1974E5E6E0E}" dt="2024-05-20T08:00:11.908" v="709" actId="20577"/>
          <ac:spMkLst>
            <pc:docMk/>
            <pc:sldMk cId="2761772321" sldId="265"/>
            <ac:spMk id="3" creationId="{D1A55B65-D741-942B-7059-5FA55DBB2DFA}"/>
          </ac:spMkLst>
        </pc:spChg>
        <pc:spChg chg="mod">
          <ac:chgData name="Hannah Wardill" userId="ff8cab6a-cd88-4bb0-82a0-7f0dbc7eb069" providerId="ADAL" clId="{00E7F3F8-B10F-4381-9C5D-D1974E5E6E0E}" dt="2024-05-20T08:00:03.289" v="692" actId="20577"/>
          <ac:spMkLst>
            <pc:docMk/>
            <pc:sldMk cId="2761772321" sldId="265"/>
            <ac:spMk id="9" creationId="{4E117B7A-7781-EAF9-9DD2-30B93E584419}"/>
          </ac:spMkLst>
        </pc:spChg>
        <pc:spChg chg="mod">
          <ac:chgData name="Hannah Wardill" userId="ff8cab6a-cd88-4bb0-82a0-7f0dbc7eb069" providerId="ADAL" clId="{00E7F3F8-B10F-4381-9C5D-D1974E5E6E0E}" dt="2024-05-20T07:56:37.166" v="581"/>
          <ac:spMkLst>
            <pc:docMk/>
            <pc:sldMk cId="2761772321" sldId="265"/>
            <ac:spMk id="10" creationId="{44FF0715-6334-A1B5-A7FE-83F5932DFB72}"/>
          </ac:spMkLst>
        </pc:spChg>
        <pc:spChg chg="mod">
          <ac:chgData name="Hannah Wardill" userId="ff8cab6a-cd88-4bb0-82a0-7f0dbc7eb069" providerId="ADAL" clId="{00E7F3F8-B10F-4381-9C5D-D1974E5E6E0E}" dt="2024-05-20T08:41:26.572" v="1064" actId="404"/>
          <ac:spMkLst>
            <pc:docMk/>
            <pc:sldMk cId="2761772321" sldId="265"/>
            <ac:spMk id="12" creationId="{176DB3EE-8A69-0ABE-17A0-4F8F80CC8017}"/>
          </ac:spMkLst>
        </pc:spChg>
        <pc:spChg chg="mod">
          <ac:chgData name="Hannah Wardill" userId="ff8cab6a-cd88-4bb0-82a0-7f0dbc7eb069" providerId="ADAL" clId="{00E7F3F8-B10F-4381-9C5D-D1974E5E6E0E}" dt="2024-05-20T08:41:24.523" v="1063" actId="404"/>
          <ac:spMkLst>
            <pc:docMk/>
            <pc:sldMk cId="2761772321" sldId="265"/>
            <ac:spMk id="14" creationId="{D25EE58F-F906-08A7-8388-2B94434A8B68}"/>
          </ac:spMkLst>
        </pc:spChg>
        <pc:picChg chg="add mod">
          <ac:chgData name="Hannah Wardill" userId="ff8cab6a-cd88-4bb0-82a0-7f0dbc7eb069" providerId="ADAL" clId="{00E7F3F8-B10F-4381-9C5D-D1974E5E6E0E}" dt="2024-05-20T08:39:47.411" v="1050" actId="1076"/>
          <ac:picMkLst>
            <pc:docMk/>
            <pc:sldMk cId="2761772321" sldId="265"/>
            <ac:picMk id="11" creationId="{FAFC04F4-DF7E-3273-D6DA-BCD5E767720F}"/>
          </ac:picMkLst>
        </pc:picChg>
        <pc:picChg chg="add mod modCrop">
          <ac:chgData name="Hannah Wardill" userId="ff8cab6a-cd88-4bb0-82a0-7f0dbc7eb069" providerId="ADAL" clId="{00E7F3F8-B10F-4381-9C5D-D1974E5E6E0E}" dt="2024-05-20T08:40:12.299" v="1055" actId="1076"/>
          <ac:picMkLst>
            <pc:docMk/>
            <pc:sldMk cId="2761772321" sldId="265"/>
            <ac:picMk id="15" creationId="{A065D3FA-3429-186E-A6AC-BE48ECD84B4F}"/>
          </ac:picMkLst>
        </pc:picChg>
      </pc:sldChg>
      <pc:sldChg chg="addSp modSp add mod">
        <pc:chgData name="Hannah Wardill" userId="ff8cab6a-cd88-4bb0-82a0-7f0dbc7eb069" providerId="ADAL" clId="{00E7F3F8-B10F-4381-9C5D-D1974E5E6E0E}" dt="2024-05-20T08:42:11.588" v="1078" actId="1076"/>
        <pc:sldMkLst>
          <pc:docMk/>
          <pc:sldMk cId="2591812571" sldId="266"/>
        </pc:sldMkLst>
        <pc:spChg chg="mod">
          <ac:chgData name="Hannah Wardill" userId="ff8cab6a-cd88-4bb0-82a0-7f0dbc7eb069" providerId="ADAL" clId="{00E7F3F8-B10F-4381-9C5D-D1974E5E6E0E}" dt="2024-05-20T08:03:13.926" v="768" actId="1076"/>
          <ac:spMkLst>
            <pc:docMk/>
            <pc:sldMk cId="2591812571" sldId="266"/>
            <ac:spMk id="3" creationId="{D1A55B65-D741-942B-7059-5FA55DBB2DFA}"/>
          </ac:spMkLst>
        </pc:spChg>
        <pc:spChg chg="mod">
          <ac:chgData name="Hannah Wardill" userId="ff8cab6a-cd88-4bb0-82a0-7f0dbc7eb069" providerId="ADAL" clId="{00E7F3F8-B10F-4381-9C5D-D1974E5E6E0E}" dt="2024-05-20T08:41:39.791" v="1070" actId="14100"/>
          <ac:spMkLst>
            <pc:docMk/>
            <pc:sldMk cId="2591812571" sldId="266"/>
            <ac:spMk id="9" creationId="{4E117B7A-7781-EAF9-9DD2-30B93E584419}"/>
          </ac:spMkLst>
        </pc:spChg>
        <pc:spChg chg="mod">
          <ac:chgData name="Hannah Wardill" userId="ff8cab6a-cd88-4bb0-82a0-7f0dbc7eb069" providerId="ADAL" clId="{00E7F3F8-B10F-4381-9C5D-D1974E5E6E0E}" dt="2024-05-20T08:00:47.228" v="714" actId="20577"/>
          <ac:spMkLst>
            <pc:docMk/>
            <pc:sldMk cId="2591812571" sldId="266"/>
            <ac:spMk id="10" creationId="{44FF0715-6334-A1B5-A7FE-83F5932DFB72}"/>
          </ac:spMkLst>
        </pc:spChg>
        <pc:spChg chg="mod">
          <ac:chgData name="Hannah Wardill" userId="ff8cab6a-cd88-4bb0-82a0-7f0dbc7eb069" providerId="ADAL" clId="{00E7F3F8-B10F-4381-9C5D-D1974E5E6E0E}" dt="2024-05-20T08:41:29.128" v="1065" actId="404"/>
          <ac:spMkLst>
            <pc:docMk/>
            <pc:sldMk cId="2591812571" sldId="266"/>
            <ac:spMk id="12" creationId="{176DB3EE-8A69-0ABE-17A0-4F8F80CC8017}"/>
          </ac:spMkLst>
        </pc:spChg>
        <pc:spChg chg="mod">
          <ac:chgData name="Hannah Wardill" userId="ff8cab6a-cd88-4bb0-82a0-7f0dbc7eb069" providerId="ADAL" clId="{00E7F3F8-B10F-4381-9C5D-D1974E5E6E0E}" dt="2024-05-20T08:41:35.501" v="1068" actId="14100"/>
          <ac:spMkLst>
            <pc:docMk/>
            <pc:sldMk cId="2591812571" sldId="266"/>
            <ac:spMk id="14" creationId="{D25EE58F-F906-08A7-8388-2B94434A8B68}"/>
          </ac:spMkLst>
        </pc:spChg>
        <pc:picChg chg="add mod">
          <ac:chgData name="Hannah Wardill" userId="ff8cab6a-cd88-4bb0-82a0-7f0dbc7eb069" providerId="ADAL" clId="{00E7F3F8-B10F-4381-9C5D-D1974E5E6E0E}" dt="2024-05-20T08:42:10.075" v="1077" actId="1076"/>
          <ac:picMkLst>
            <pc:docMk/>
            <pc:sldMk cId="2591812571" sldId="266"/>
            <ac:picMk id="11" creationId="{57CF4FAA-9BE1-AA81-7D0D-3C461CDD34F2}"/>
          </ac:picMkLst>
        </pc:picChg>
        <pc:picChg chg="add mod">
          <ac:chgData name="Hannah Wardill" userId="ff8cab6a-cd88-4bb0-82a0-7f0dbc7eb069" providerId="ADAL" clId="{00E7F3F8-B10F-4381-9C5D-D1974E5E6E0E}" dt="2024-05-20T08:42:11.588" v="1078" actId="1076"/>
          <ac:picMkLst>
            <pc:docMk/>
            <pc:sldMk cId="2591812571" sldId="266"/>
            <ac:picMk id="15" creationId="{2B94E2DA-26D0-798C-0274-F259E62095A2}"/>
          </ac:picMkLst>
        </pc:picChg>
      </pc:sldChg>
      <pc:sldChg chg="addSp delSp modSp add mod">
        <pc:chgData name="Hannah Wardill" userId="ff8cab6a-cd88-4bb0-82a0-7f0dbc7eb069" providerId="ADAL" clId="{00E7F3F8-B10F-4381-9C5D-D1974E5E6E0E}" dt="2024-05-20T08:42:38.341" v="1079" actId="404"/>
        <pc:sldMkLst>
          <pc:docMk/>
          <pc:sldMk cId="3527879880" sldId="267"/>
        </pc:sldMkLst>
        <pc:spChg chg="mod">
          <ac:chgData name="Hannah Wardill" userId="ff8cab6a-cd88-4bb0-82a0-7f0dbc7eb069" providerId="ADAL" clId="{00E7F3F8-B10F-4381-9C5D-D1974E5E6E0E}" dt="2024-05-20T08:07:03.611" v="856" actId="1076"/>
          <ac:spMkLst>
            <pc:docMk/>
            <pc:sldMk cId="3527879880" sldId="267"/>
            <ac:spMk id="3" creationId="{D1A55B65-D741-942B-7059-5FA55DBB2DFA}"/>
          </ac:spMkLst>
        </pc:spChg>
        <pc:spChg chg="mod">
          <ac:chgData name="Hannah Wardill" userId="ff8cab6a-cd88-4bb0-82a0-7f0dbc7eb069" providerId="ADAL" clId="{00E7F3F8-B10F-4381-9C5D-D1974E5E6E0E}" dt="2024-05-20T08:07:12.958" v="873" actId="14100"/>
          <ac:spMkLst>
            <pc:docMk/>
            <pc:sldMk cId="3527879880" sldId="267"/>
            <ac:spMk id="9" creationId="{4E117B7A-7781-EAF9-9DD2-30B93E584419}"/>
          </ac:spMkLst>
        </pc:spChg>
        <pc:spChg chg="mod">
          <ac:chgData name="Hannah Wardill" userId="ff8cab6a-cd88-4bb0-82a0-7f0dbc7eb069" providerId="ADAL" clId="{00E7F3F8-B10F-4381-9C5D-D1974E5E6E0E}" dt="2024-05-20T08:03:45.880" v="778" actId="20577"/>
          <ac:spMkLst>
            <pc:docMk/>
            <pc:sldMk cId="3527879880" sldId="267"/>
            <ac:spMk id="10" creationId="{44FF0715-6334-A1B5-A7FE-83F5932DFB72}"/>
          </ac:spMkLst>
        </pc:spChg>
        <pc:spChg chg="mod">
          <ac:chgData name="Hannah Wardill" userId="ff8cab6a-cd88-4bb0-82a0-7f0dbc7eb069" providerId="ADAL" clId="{00E7F3F8-B10F-4381-9C5D-D1974E5E6E0E}" dt="2024-05-20T08:42:38.341" v="1079" actId="404"/>
          <ac:spMkLst>
            <pc:docMk/>
            <pc:sldMk cId="3527879880" sldId="267"/>
            <ac:spMk id="12" creationId="{176DB3EE-8A69-0ABE-17A0-4F8F80CC8017}"/>
          </ac:spMkLst>
        </pc:spChg>
        <pc:spChg chg="del mod">
          <ac:chgData name="Hannah Wardill" userId="ff8cab6a-cd88-4bb0-82a0-7f0dbc7eb069" providerId="ADAL" clId="{00E7F3F8-B10F-4381-9C5D-D1974E5E6E0E}" dt="2024-05-20T08:05:01.271" v="806" actId="478"/>
          <ac:spMkLst>
            <pc:docMk/>
            <pc:sldMk cId="3527879880" sldId="267"/>
            <ac:spMk id="14" creationId="{D25EE58F-F906-08A7-8388-2B94434A8B68}"/>
          </ac:spMkLst>
        </pc:spChg>
        <pc:picChg chg="add mod">
          <ac:chgData name="Hannah Wardill" userId="ff8cab6a-cd88-4bb0-82a0-7f0dbc7eb069" providerId="ADAL" clId="{00E7F3F8-B10F-4381-9C5D-D1974E5E6E0E}" dt="2024-05-20T08:07:16.224" v="874" actId="1076"/>
          <ac:picMkLst>
            <pc:docMk/>
            <pc:sldMk cId="3527879880" sldId="267"/>
            <ac:picMk id="11" creationId="{BEF95B15-44E5-9B99-57D7-7F5FFC3868E2}"/>
          </ac:picMkLst>
        </pc:picChg>
      </pc:sldChg>
      <pc:sldChg chg="addSp delSp modSp add mod">
        <pc:chgData name="Hannah Wardill" userId="ff8cab6a-cd88-4bb0-82a0-7f0dbc7eb069" providerId="ADAL" clId="{00E7F3F8-B10F-4381-9C5D-D1974E5E6E0E}" dt="2024-05-20T08:44:11.840" v="1086" actId="1076"/>
        <pc:sldMkLst>
          <pc:docMk/>
          <pc:sldMk cId="1157500566" sldId="268"/>
        </pc:sldMkLst>
        <pc:spChg chg="mod">
          <ac:chgData name="Hannah Wardill" userId="ff8cab6a-cd88-4bb0-82a0-7f0dbc7eb069" providerId="ADAL" clId="{00E7F3F8-B10F-4381-9C5D-D1974E5E6E0E}" dt="2024-05-20T08:22:28.595" v="998" actId="1076"/>
          <ac:spMkLst>
            <pc:docMk/>
            <pc:sldMk cId="1157500566" sldId="268"/>
            <ac:spMk id="3" creationId="{D1A55B65-D741-942B-7059-5FA55DBB2DFA}"/>
          </ac:spMkLst>
        </pc:spChg>
        <pc:spChg chg="mod">
          <ac:chgData name="Hannah Wardill" userId="ff8cab6a-cd88-4bb0-82a0-7f0dbc7eb069" providerId="ADAL" clId="{00E7F3F8-B10F-4381-9C5D-D1974E5E6E0E}" dt="2024-05-20T08:12:59.094" v="990" actId="14100"/>
          <ac:spMkLst>
            <pc:docMk/>
            <pc:sldMk cId="1157500566" sldId="268"/>
            <ac:spMk id="9" creationId="{4E117B7A-7781-EAF9-9DD2-30B93E584419}"/>
          </ac:spMkLst>
        </pc:spChg>
        <pc:spChg chg="mod">
          <ac:chgData name="Hannah Wardill" userId="ff8cab6a-cd88-4bb0-82a0-7f0dbc7eb069" providerId="ADAL" clId="{00E7F3F8-B10F-4381-9C5D-D1974E5E6E0E}" dt="2024-05-20T08:26:37.353" v="1022" actId="20577"/>
          <ac:spMkLst>
            <pc:docMk/>
            <pc:sldMk cId="1157500566" sldId="268"/>
            <ac:spMk id="10" creationId="{44FF0715-6334-A1B5-A7FE-83F5932DFB72}"/>
          </ac:spMkLst>
        </pc:spChg>
        <pc:spChg chg="mod">
          <ac:chgData name="Hannah Wardill" userId="ff8cab6a-cd88-4bb0-82a0-7f0dbc7eb069" providerId="ADAL" clId="{00E7F3F8-B10F-4381-9C5D-D1974E5E6E0E}" dt="2024-05-20T08:42:41.921" v="1080" actId="404"/>
          <ac:spMkLst>
            <pc:docMk/>
            <pc:sldMk cId="1157500566" sldId="268"/>
            <ac:spMk id="12" creationId="{176DB3EE-8A69-0ABE-17A0-4F8F80CC8017}"/>
          </ac:spMkLst>
        </pc:spChg>
        <pc:picChg chg="del">
          <ac:chgData name="Hannah Wardill" userId="ff8cab6a-cd88-4bb0-82a0-7f0dbc7eb069" providerId="ADAL" clId="{00E7F3F8-B10F-4381-9C5D-D1974E5E6E0E}" dt="2024-05-20T08:08:15.849" v="887" actId="478"/>
          <ac:picMkLst>
            <pc:docMk/>
            <pc:sldMk cId="1157500566" sldId="268"/>
            <ac:picMk id="11" creationId="{BEF95B15-44E5-9B99-57D7-7F5FFC3868E2}"/>
          </ac:picMkLst>
        </pc:picChg>
        <pc:picChg chg="add mod">
          <ac:chgData name="Hannah Wardill" userId="ff8cab6a-cd88-4bb0-82a0-7f0dbc7eb069" providerId="ADAL" clId="{00E7F3F8-B10F-4381-9C5D-D1974E5E6E0E}" dt="2024-05-20T08:22:26.397" v="997" actId="1076"/>
          <ac:picMkLst>
            <pc:docMk/>
            <pc:sldMk cId="1157500566" sldId="268"/>
            <ac:picMk id="13" creationId="{D300BD02-FB8A-87B9-CD06-ACA9C9EED397}"/>
          </ac:picMkLst>
        </pc:picChg>
        <pc:picChg chg="add mod">
          <ac:chgData name="Hannah Wardill" userId="ff8cab6a-cd88-4bb0-82a0-7f0dbc7eb069" providerId="ADAL" clId="{00E7F3F8-B10F-4381-9C5D-D1974E5E6E0E}" dt="2024-05-20T08:25:21.631" v="1008" actId="1076"/>
          <ac:picMkLst>
            <pc:docMk/>
            <pc:sldMk cId="1157500566" sldId="268"/>
            <ac:picMk id="15" creationId="{71421538-8CAB-F0C9-2C4E-9245148103C1}"/>
          </ac:picMkLst>
        </pc:picChg>
        <pc:picChg chg="add del mod">
          <ac:chgData name="Hannah Wardill" userId="ff8cab6a-cd88-4bb0-82a0-7f0dbc7eb069" providerId="ADAL" clId="{00E7F3F8-B10F-4381-9C5D-D1974E5E6E0E}" dt="2024-05-20T08:44:01.415" v="1081" actId="478"/>
          <ac:picMkLst>
            <pc:docMk/>
            <pc:sldMk cId="1157500566" sldId="268"/>
            <ac:picMk id="17" creationId="{49C6291D-D5E7-16AB-C774-0256458D9999}"/>
          </ac:picMkLst>
        </pc:picChg>
        <pc:picChg chg="add mod">
          <ac:chgData name="Hannah Wardill" userId="ff8cab6a-cd88-4bb0-82a0-7f0dbc7eb069" providerId="ADAL" clId="{00E7F3F8-B10F-4381-9C5D-D1974E5E6E0E}" dt="2024-05-20T08:44:11.840" v="1086" actId="1076"/>
          <ac:picMkLst>
            <pc:docMk/>
            <pc:sldMk cId="1157500566" sldId="268"/>
            <ac:picMk id="19" creationId="{939FD8A3-69DA-1496-74B9-DD368FC462A2}"/>
          </ac:picMkLst>
        </pc:picChg>
      </pc:sldChg>
    </pc:docChg>
  </pc:docChgLst>
  <pc:docChgLst>
    <pc:chgData name="Hannah Wardill" userId="ff8cab6a-cd88-4bb0-82a0-7f0dbc7eb069" providerId="ADAL" clId="{DA155FE1-E871-A342-BEC1-FA655FB23B4E}"/>
    <pc:docChg chg="addSld delSld modSld">
      <pc:chgData name="Hannah Wardill" userId="ff8cab6a-cd88-4bb0-82a0-7f0dbc7eb069" providerId="ADAL" clId="{DA155FE1-E871-A342-BEC1-FA655FB23B4E}" dt="2024-08-06T14:42:44.705" v="2"/>
      <pc:docMkLst>
        <pc:docMk/>
      </pc:docMkLst>
      <pc:sldChg chg="add del">
        <pc:chgData name="Hannah Wardill" userId="ff8cab6a-cd88-4bb0-82a0-7f0dbc7eb069" providerId="ADAL" clId="{DA155FE1-E871-A342-BEC1-FA655FB23B4E}" dt="2024-08-06T14:42:44.705" v="2"/>
        <pc:sldMkLst>
          <pc:docMk/>
          <pc:sldMk cId="3034648392" sldId="256"/>
        </pc:sldMkLst>
      </pc:sldChg>
      <pc:sldChg chg="add del">
        <pc:chgData name="Hannah Wardill" userId="ff8cab6a-cd88-4bb0-82a0-7f0dbc7eb069" providerId="ADAL" clId="{DA155FE1-E871-A342-BEC1-FA655FB23B4E}" dt="2024-08-06T14:42:44.705" v="2"/>
        <pc:sldMkLst>
          <pc:docMk/>
          <pc:sldMk cId="411001475" sldId="26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ECBF7DD-E7D2-4091-9950-4694D05B6285}" type="datetimeFigureOut">
              <a:rPr lang="en-GB" smtClean="0"/>
              <a:t>06/08/2024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A085F06-18FD-4C6E-BDCC-2B1F30C15E40}" type="slidenum">
              <a:rPr lang="en-GB" smtClean="0"/>
              <a:t>‹#›</a:t>
            </a:fld>
            <a:endParaRPr lang="en-GB"/>
          </a:p>
        </p:txBody>
      </p:sp>
    </p:spTree>
    <p:extLst>
      <p:ext uri="{BB962C8B-B14F-4D97-AF65-F5344CB8AC3E}">
        <p14:creationId xmlns:p14="http://schemas.microsoft.com/office/powerpoint/2010/main" val="3022462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085F06-18FD-4C6E-BDCC-2B1F30C15E40}" type="slidenum">
              <a:rPr lang="en-GB" smtClean="0"/>
              <a:t>8</a:t>
            </a:fld>
            <a:endParaRPr lang="en-GB"/>
          </a:p>
        </p:txBody>
      </p:sp>
    </p:spTree>
    <p:extLst>
      <p:ext uri="{BB962C8B-B14F-4D97-AF65-F5344CB8AC3E}">
        <p14:creationId xmlns:p14="http://schemas.microsoft.com/office/powerpoint/2010/main" val="4096125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F8D45-342D-4D4C-70AA-E21378EDC5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1AD17B2-2231-438B-6D7E-4ED3BD649F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AD382D-19B0-9782-60A8-833AE3D9CECC}"/>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752C7BBE-73C0-C496-8B4A-75FCC23462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98EFF-01FE-C93C-E082-209E3D3640A2}"/>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142854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A4E1B-78BE-087C-3BA7-ECDB3E680F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54ABE3-2E7F-D088-A5B3-D60E5488D7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898586-4034-AAD3-A4E3-FA9058A5F521}"/>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38BE468E-3CAB-54D3-5AD5-0A20778321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AB9005-F526-E6E5-01D8-5ED6FEFCFEA6}"/>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509889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44893-1960-62F2-B724-A96672740C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D9CE67-ECBA-20AE-EFFB-056A35F8CA4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172FFA-083B-FCC6-B4F2-E83E924B7CB3}"/>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BE8A0C7E-9D71-A895-7898-7511C10C84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DF42E2-7A00-E33B-ACEB-B452906A06D4}"/>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329303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E9E65-6AC8-C39B-8FCE-BEF9FD04B4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B9EF9D-F268-1353-0EA3-76C543CBC49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DA2430D-BD7B-6C4A-2DC3-5A7E1B1A52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AE5DC97-8EC8-6447-7AF1-7C89003EAF1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6" name="Footer Placeholder 5">
            <a:extLst>
              <a:ext uri="{FF2B5EF4-FFF2-40B4-BE49-F238E27FC236}">
                <a16:creationId xmlns:a16="http://schemas.microsoft.com/office/drawing/2014/main" id="{51118329-940A-D606-BF54-C202D5E7E7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AB1B72-5B8F-0BC4-62D2-CB960DB42789}"/>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496867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46920-E3D8-99F6-ADC3-76AE9F8ECE0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6352BE-4A0D-D6D6-F285-15CBCD86EC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463420-3978-BE03-3FA7-5AAA3B3AD68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496EA41-5C39-5A79-EA7D-3090E7B4E9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25C9AC-452E-8296-9CDA-19753531F1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6A7854-7BCB-1795-A78E-40CAA79F560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8" name="Footer Placeholder 7">
            <a:extLst>
              <a:ext uri="{FF2B5EF4-FFF2-40B4-BE49-F238E27FC236}">
                <a16:creationId xmlns:a16="http://schemas.microsoft.com/office/drawing/2014/main" id="{D613D45A-3A9D-2C29-AE4B-7126E58BC8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7AA25AD-7FF6-DE62-E74E-AFF945169A1F}"/>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89359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B7302-7981-D584-40EB-7A48B8F3ED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E10812F-FCEE-D314-A7F5-0CCE33F93257}"/>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4" name="Footer Placeholder 3">
            <a:extLst>
              <a:ext uri="{FF2B5EF4-FFF2-40B4-BE49-F238E27FC236}">
                <a16:creationId xmlns:a16="http://schemas.microsoft.com/office/drawing/2014/main" id="{117A3BD9-1457-9115-1403-3F56DE28683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998527-91FB-DA7A-29A9-070BB6067EE3}"/>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1533951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C97466-5B94-113D-7A7C-66CE1982DFA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3" name="Footer Placeholder 2">
            <a:extLst>
              <a:ext uri="{FF2B5EF4-FFF2-40B4-BE49-F238E27FC236}">
                <a16:creationId xmlns:a16="http://schemas.microsoft.com/office/drawing/2014/main" id="{B7F94067-9703-C3BD-8D28-6FA0467B8C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9C1BD7-D9E0-D191-AB6E-BD9C66AC4B2C}"/>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706975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FF853-1F33-A06C-0EAC-DF33187F87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436FEB3-00EC-102E-3A4E-1587B58B6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09C65F7-BF0F-150A-BB57-63A9E5D1A5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65E349-AEB2-A3F3-DA2E-ECE40715352B}"/>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6" name="Footer Placeholder 5">
            <a:extLst>
              <a:ext uri="{FF2B5EF4-FFF2-40B4-BE49-F238E27FC236}">
                <a16:creationId xmlns:a16="http://schemas.microsoft.com/office/drawing/2014/main" id="{406DBA52-67CF-DF95-10B4-FA282D2990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A1BFF-856F-9F7F-8483-30DD04B71A00}"/>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076923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7F696-8D10-D089-1D4A-A00524D2AB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7C5E552-6E31-40F6-9D54-611BA1BA31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41B9A8-E88E-91E9-F29E-6023EA3D37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793932-906C-BBA4-CE27-AB164C64F64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6" name="Footer Placeholder 5">
            <a:extLst>
              <a:ext uri="{FF2B5EF4-FFF2-40B4-BE49-F238E27FC236}">
                <a16:creationId xmlns:a16="http://schemas.microsoft.com/office/drawing/2014/main" id="{C19D92D3-3369-158B-A674-A16FDC2BFE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34F4DC-44FB-7C05-ECAF-5C779ED983A6}"/>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2295057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33832-19DA-FDFF-60D5-EA5FC851D2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541D95-F92B-2A06-9EF6-BEE32818596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7BDD75-0D18-5758-1A31-BC6E05304D06}"/>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0D8FC11A-26E1-2FDC-7DAB-0E39514EC6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F77436-C27F-E3FD-0629-7837166F0448}"/>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705664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120307-BFD9-BCDF-CAD0-9B72D07DD2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6A645F-D96E-2968-F881-32248EE513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849EFD-F9E7-4CA7-678A-B287A29F0134}"/>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D3EA8320-6A97-D338-697C-193969E4CD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29CBA-EA16-0DB8-D5D3-85098F4EE11C}"/>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495502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D23F50-1F1A-360A-730C-9E4355DA27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9C286C-68CC-6A8D-207D-AED398ADE6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CB3800-8B59-C7DD-84D0-37000E326D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1B4B361E-C685-27BD-6D5C-161F75FB9B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B1FFD73-9EBA-89FB-E9DF-533C6DFF7E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856C92-42FD-43C6-AC24-2824952D407D}" type="slidenum">
              <a:rPr lang="en-GB" smtClean="0"/>
              <a:t>‹#›</a:t>
            </a:fld>
            <a:endParaRPr lang="en-GB"/>
          </a:p>
        </p:txBody>
      </p:sp>
    </p:spTree>
    <p:extLst>
      <p:ext uri="{BB962C8B-B14F-4D97-AF65-F5344CB8AC3E}">
        <p14:creationId xmlns:p14="http://schemas.microsoft.com/office/powerpoint/2010/main" val="4333802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lD9tjBUiXs0"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www.youtube.com/watch?v=ch7KzI3n2Z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u="sng" dirty="0"/>
              <a:t>Key Instant Recall Facts</a:t>
            </a:r>
          </a:p>
        </p:txBody>
      </p:sp>
      <p:sp>
        <p:nvSpPr>
          <p:cNvPr id="12" name="TextBox 11">
            <a:extLst>
              <a:ext uri="{FF2B5EF4-FFF2-40B4-BE49-F238E27FC236}">
                <a16:creationId xmlns:a16="http://schemas.microsoft.com/office/drawing/2014/main" id="{275A6DF2-BA30-FDE6-D47F-091AA6ED52F2}"/>
              </a:ext>
            </a:extLst>
          </p:cNvPr>
          <p:cNvSpPr txBox="1"/>
          <p:nvPr/>
        </p:nvSpPr>
        <p:spPr>
          <a:xfrm>
            <a:off x="404241" y="1330335"/>
            <a:ext cx="11383517" cy="5078313"/>
          </a:xfrm>
          <a:prstGeom prst="rect">
            <a:avLst/>
          </a:prstGeom>
          <a:noFill/>
        </p:spPr>
        <p:txBody>
          <a:bodyPr wrap="square">
            <a:spAutoFit/>
          </a:bodyPr>
          <a:lstStyle/>
          <a:p>
            <a:pPr algn="just" fontAlgn="t"/>
            <a:r>
              <a:rPr lang="en-GB" b="1" i="0" u="sng" dirty="0">
                <a:solidFill>
                  <a:srgbClr val="1B1B1B"/>
                </a:solidFill>
                <a:effectLst/>
                <a:latin typeface="+mj-lt"/>
              </a:rPr>
              <a:t>What are KIRFs?</a:t>
            </a:r>
          </a:p>
          <a:p>
            <a:pPr algn="just" fontAlgn="t"/>
            <a:endParaRPr lang="en-GB" b="0" i="0" dirty="0">
              <a:solidFill>
                <a:srgbClr val="1B1B1B"/>
              </a:solidFill>
              <a:effectLst/>
              <a:latin typeface="+mj-lt"/>
            </a:endParaRPr>
          </a:p>
          <a:p>
            <a:pPr algn="just" fontAlgn="t"/>
            <a:r>
              <a:rPr lang="en-GB" b="0" i="0" dirty="0">
                <a:solidFill>
                  <a:srgbClr val="1B1B1B"/>
                </a:solidFill>
                <a:effectLst/>
                <a:latin typeface="+mj-lt"/>
              </a:rPr>
              <a:t>To develop your child’s fluency and mental maths skills, we are introducing KIRFs (Key Instant Recall Facts) throughout the school. KIRFs are a way of helping your child to learn - by heart -  key facts and information which they need to have </a:t>
            </a:r>
            <a:r>
              <a:rPr lang="en-GB" b="1" i="0" dirty="0">
                <a:solidFill>
                  <a:srgbClr val="1B1B1B"/>
                </a:solidFill>
                <a:effectLst/>
                <a:latin typeface="+mj-lt"/>
              </a:rPr>
              <a:t>instant</a:t>
            </a:r>
            <a:r>
              <a:rPr lang="en-GB" b="0" i="0" dirty="0">
                <a:solidFill>
                  <a:srgbClr val="1B1B1B"/>
                </a:solidFill>
                <a:effectLst/>
                <a:latin typeface="+mj-lt"/>
              </a:rPr>
              <a:t> recall of. </a:t>
            </a:r>
          </a:p>
          <a:p>
            <a:pPr algn="just" fontAlgn="t"/>
            <a:endParaRPr lang="en-GB" b="0" i="0" dirty="0">
              <a:solidFill>
                <a:srgbClr val="1B1B1B"/>
              </a:solidFill>
              <a:effectLst/>
              <a:latin typeface="+mj-lt"/>
            </a:endParaRPr>
          </a:p>
          <a:p>
            <a:pPr algn="just" fontAlgn="t"/>
            <a:r>
              <a:rPr lang="en-GB" b="0" i="0" dirty="0">
                <a:solidFill>
                  <a:srgbClr val="1B1B1B"/>
                </a:solidFill>
                <a:effectLst/>
                <a:latin typeface="+mj-lt"/>
              </a:rPr>
              <a:t>KIRFs are designed to support the development of </a:t>
            </a:r>
            <a:r>
              <a:rPr lang="en-GB" b="0" i="0" u="sng" dirty="0">
                <a:solidFill>
                  <a:srgbClr val="1B1B1B"/>
                </a:solidFill>
                <a:effectLst/>
                <a:latin typeface="+mj-lt"/>
              </a:rPr>
              <a:t>mental maths</a:t>
            </a:r>
            <a:r>
              <a:rPr lang="en-GB" b="0" i="0" dirty="0">
                <a:solidFill>
                  <a:srgbClr val="1B1B1B"/>
                </a:solidFill>
                <a:effectLst/>
                <a:latin typeface="+mj-lt"/>
              </a:rPr>
              <a:t> skills that underpin much of the maths work in our school. They are particularly useful when calculating, adding, subtracting, multiplying or dividing. </a:t>
            </a:r>
            <a:r>
              <a:rPr lang="en-GB" dirty="0">
                <a:solidFill>
                  <a:srgbClr val="1B1B1B"/>
                </a:solidFill>
                <a:latin typeface="+mj-lt"/>
              </a:rPr>
              <a:t>KIRFs</a:t>
            </a:r>
            <a:r>
              <a:rPr lang="en-GB" b="0" i="0" dirty="0">
                <a:solidFill>
                  <a:srgbClr val="1B1B1B"/>
                </a:solidFill>
                <a:effectLst/>
                <a:latin typeface="+mj-lt"/>
              </a:rPr>
              <a:t> contain number facts such as number bonds and times tables that need constant practise and rehearsal so children can recall them quickly and accurately.</a:t>
            </a:r>
          </a:p>
          <a:p>
            <a:pPr algn="just" fontAlgn="t"/>
            <a:endParaRPr lang="en-GB" b="0" i="0" dirty="0">
              <a:solidFill>
                <a:srgbClr val="1B1B1B"/>
              </a:solidFill>
              <a:effectLst/>
              <a:latin typeface="+mj-lt"/>
            </a:endParaRPr>
          </a:p>
          <a:p>
            <a:pPr algn="just" fontAlgn="t"/>
            <a:r>
              <a:rPr lang="en-GB" b="0" i="0" dirty="0">
                <a:solidFill>
                  <a:srgbClr val="1B1B1B"/>
                </a:solidFill>
                <a:effectLst/>
                <a:latin typeface="+mj-lt"/>
              </a:rPr>
              <a:t>Instant recall of facts helps enormously with mental agility in maths lessons. When children move onto written calculations, knowing these key facts is very beneficial</a:t>
            </a:r>
            <a:r>
              <a:rPr lang="en-GB" dirty="0">
                <a:solidFill>
                  <a:srgbClr val="1B1B1B"/>
                </a:solidFill>
                <a:latin typeface="+mj-lt"/>
              </a:rPr>
              <a:t> as it reduces the cognitive load needed, allowing the children to focus on the higher-level maths. KIRFs are not about challenging the children but making sure ALL children have key mathematical facts at their fingertips. </a:t>
            </a:r>
          </a:p>
          <a:p>
            <a:pPr algn="just" fontAlgn="t"/>
            <a:endParaRPr lang="en-GB" dirty="0">
              <a:solidFill>
                <a:srgbClr val="1B1B1B"/>
              </a:solidFill>
              <a:latin typeface="+mj-lt"/>
            </a:endParaRPr>
          </a:p>
          <a:p>
            <a:pPr algn="just" fontAlgn="t"/>
            <a:r>
              <a:rPr lang="en-GB" b="1" u="sng" dirty="0"/>
              <a:t>The secret to success is practising little and often</a:t>
            </a:r>
            <a:r>
              <a:rPr lang="en-GB" dirty="0"/>
              <a:t>. Can you practise these KIRFs while walking to school or during a car journey? You do not need to practise them all at once; perhaps you could have a fact of the day.</a:t>
            </a:r>
            <a:endParaRPr lang="en-GB" b="0" i="0" dirty="0">
              <a:solidFill>
                <a:srgbClr val="1B1B1B"/>
              </a:solidFill>
              <a:effectLst/>
              <a:latin typeface="+mj-lt"/>
            </a:endParaRPr>
          </a:p>
        </p:txBody>
      </p:sp>
    </p:spTree>
    <p:extLst>
      <p:ext uri="{BB962C8B-B14F-4D97-AF65-F5344CB8AC3E}">
        <p14:creationId xmlns:p14="http://schemas.microsoft.com/office/powerpoint/2010/main" val="3034648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School Overview</a:t>
            </a:r>
          </a:p>
        </p:txBody>
      </p:sp>
      <p:pic>
        <p:nvPicPr>
          <p:cNvPr id="14" name="Picture 13" descr="A table of multicolored numbers&#10;&#10;Description automatically generated">
            <a:extLst>
              <a:ext uri="{FF2B5EF4-FFF2-40B4-BE49-F238E27FC236}">
                <a16:creationId xmlns:a16="http://schemas.microsoft.com/office/drawing/2014/main" id="{4DA21782-9AFE-F138-FE9E-6955682460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504" y="1330335"/>
            <a:ext cx="11364992" cy="4692513"/>
          </a:xfrm>
          <a:prstGeom prst="rect">
            <a:avLst/>
          </a:prstGeom>
        </p:spPr>
      </p:pic>
    </p:spTree>
    <p:extLst>
      <p:ext uri="{BB962C8B-B14F-4D97-AF65-F5344CB8AC3E}">
        <p14:creationId xmlns:p14="http://schemas.microsoft.com/office/powerpoint/2010/main" val="411001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Autumn Term 1 - Reception</a:t>
            </a:r>
          </a:p>
        </p:txBody>
      </p:sp>
      <p:sp>
        <p:nvSpPr>
          <p:cNvPr id="3" name="TextBox 2">
            <a:extLst>
              <a:ext uri="{FF2B5EF4-FFF2-40B4-BE49-F238E27FC236}">
                <a16:creationId xmlns:a16="http://schemas.microsoft.com/office/drawing/2014/main" id="{D1A55B65-D741-942B-7059-5FA55DBB2DFA}"/>
              </a:ext>
            </a:extLst>
          </p:cNvPr>
          <p:cNvSpPr txBox="1"/>
          <p:nvPr/>
        </p:nvSpPr>
        <p:spPr>
          <a:xfrm>
            <a:off x="284252" y="4296997"/>
            <a:ext cx="11383517" cy="2308324"/>
          </a:xfrm>
          <a:prstGeom prst="rect">
            <a:avLst/>
          </a:prstGeom>
          <a:noFill/>
        </p:spPr>
        <p:txBody>
          <a:bodyPr wrap="square">
            <a:spAutoFit/>
          </a:bodyPr>
          <a:lstStyle/>
          <a:p>
            <a:r>
              <a:rPr lang="en-GB" b="1" u="sng" dirty="0"/>
              <a:t>Activities that can be done at home:</a:t>
            </a:r>
          </a:p>
          <a:p>
            <a:endParaRPr lang="en-GB" dirty="0"/>
          </a:p>
          <a:p>
            <a:pPr marL="285750" indent="-285750">
              <a:buFont typeface="Arial" panose="020B0604020202020204" pitchFamily="34" charset="0"/>
              <a:buChar char="•"/>
            </a:pPr>
            <a:r>
              <a:rPr lang="en-GB" dirty="0"/>
              <a:t>Counting objects around the home, making piles of 0, 1, 2, 3, 4 and 5, and then counting them in order to 5 and back. You could use: Lego, fruit, stones, leaves, sweets, pasta, toys etc.</a:t>
            </a:r>
          </a:p>
          <a:p>
            <a:pPr marL="285750" indent="-285750">
              <a:buFont typeface="Arial" panose="020B0604020202020204" pitchFamily="34" charset="0"/>
              <a:buChar char="•"/>
            </a:pPr>
            <a:r>
              <a:rPr lang="en-GB" dirty="0"/>
              <a:t>Looking for numbers up to 5 around the home and when you are out and about…..can they count on or back from that number? “How many cars are there in the car park? How many children are on the swings?”</a:t>
            </a:r>
          </a:p>
          <a:p>
            <a:pPr marL="285750" indent="-285750">
              <a:buFont typeface="Arial" panose="020B0604020202020204" pitchFamily="34" charset="0"/>
              <a:buChar char="•"/>
            </a:pPr>
            <a:r>
              <a:rPr lang="en-GB" dirty="0"/>
              <a:t>Singing number songs where the numbers are going backwards: Five little speckled frogs; Five little monkeys jumping on the bed etc.</a:t>
            </a:r>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8221449" y="1920146"/>
            <a:ext cx="3164440" cy="242471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p>
          <a:p>
            <a:pPr algn="ctr"/>
            <a:r>
              <a:rPr lang="en-GB" sz="2000" dirty="0">
                <a:solidFill>
                  <a:schemeClr val="bg1"/>
                </a:solidFill>
              </a:rPr>
              <a:t>Zero</a:t>
            </a:r>
          </a:p>
          <a:p>
            <a:pPr algn="ctr"/>
            <a:r>
              <a:rPr lang="en-GB" sz="2000" dirty="0">
                <a:solidFill>
                  <a:schemeClr val="bg1"/>
                </a:solidFill>
              </a:rPr>
              <a:t>One</a:t>
            </a:r>
          </a:p>
          <a:p>
            <a:pPr algn="ctr"/>
            <a:r>
              <a:rPr lang="en-GB" sz="2000" dirty="0">
                <a:solidFill>
                  <a:schemeClr val="bg1"/>
                </a:solidFill>
              </a:rPr>
              <a:t>Two</a:t>
            </a:r>
          </a:p>
          <a:p>
            <a:pPr algn="ctr"/>
            <a:r>
              <a:rPr lang="en-GB" sz="2000" dirty="0">
                <a:solidFill>
                  <a:schemeClr val="bg1"/>
                </a:solidFill>
              </a:rPr>
              <a:t>Three</a:t>
            </a:r>
          </a:p>
          <a:p>
            <a:pPr algn="ctr"/>
            <a:r>
              <a:rPr lang="en-GB" sz="2000" dirty="0">
                <a:solidFill>
                  <a:schemeClr val="bg1"/>
                </a:solidFill>
              </a:rPr>
              <a:t>Four</a:t>
            </a:r>
          </a:p>
          <a:p>
            <a:pPr algn="ctr"/>
            <a:r>
              <a:rPr lang="en-GB" sz="2000" dirty="0">
                <a:solidFill>
                  <a:schemeClr val="bg1"/>
                </a:solidFill>
              </a:rPr>
              <a:t>Five</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dirty="0"/>
              <a:t>I can say the numbers from 0 to 5 and back from 5 to 0 in order. </a:t>
            </a:r>
          </a:p>
        </p:txBody>
      </p:sp>
      <p:sp>
        <p:nvSpPr>
          <p:cNvPr id="14" name="TextBox 13">
            <a:extLst>
              <a:ext uri="{FF2B5EF4-FFF2-40B4-BE49-F238E27FC236}">
                <a16:creationId xmlns:a16="http://schemas.microsoft.com/office/drawing/2014/main" id="{D25EE58F-F906-08A7-8388-2B94434A8B68}"/>
              </a:ext>
            </a:extLst>
          </p:cNvPr>
          <p:cNvSpPr txBox="1"/>
          <p:nvPr/>
        </p:nvSpPr>
        <p:spPr>
          <a:xfrm>
            <a:off x="1620888" y="1792000"/>
            <a:ext cx="4738815" cy="1200329"/>
          </a:xfrm>
          <a:prstGeom prst="rect">
            <a:avLst/>
          </a:prstGeom>
          <a:noFill/>
          <a:ln w="57150">
            <a:solidFill>
              <a:srgbClr val="002060"/>
            </a:solidFill>
            <a:prstDash val="dash"/>
          </a:ln>
        </p:spPr>
        <p:txBody>
          <a:bodyPr wrap="square">
            <a:spAutoFit/>
          </a:bodyPr>
          <a:lstStyle/>
          <a:p>
            <a:pPr algn="ctr"/>
            <a:r>
              <a:rPr lang="en-GB" sz="2400" dirty="0"/>
              <a:t>In order: 0, 1, 2, 3, 4, 5 </a:t>
            </a:r>
          </a:p>
          <a:p>
            <a:pPr algn="ctr"/>
            <a:endParaRPr lang="en-GB" sz="2400" dirty="0"/>
          </a:p>
          <a:p>
            <a:pPr algn="ctr"/>
            <a:r>
              <a:rPr lang="en-GB" sz="2400" dirty="0"/>
              <a:t>And back again: 5, 4, 3, 2, 1, 0 </a:t>
            </a:r>
          </a:p>
        </p:txBody>
      </p:sp>
      <p:pic>
        <p:nvPicPr>
          <p:cNvPr id="16" name="Picture 15">
            <a:extLst>
              <a:ext uri="{FF2B5EF4-FFF2-40B4-BE49-F238E27FC236}">
                <a16:creationId xmlns:a16="http://schemas.microsoft.com/office/drawing/2014/main" id="{BCBD59EA-5DE1-AD8A-7D32-D96F285198AC}"/>
              </a:ext>
            </a:extLst>
          </p:cNvPr>
          <p:cNvPicPr>
            <a:picLocks noChangeAspect="1"/>
          </p:cNvPicPr>
          <p:nvPr/>
        </p:nvPicPr>
        <p:blipFill>
          <a:blip r:embed="rId3"/>
          <a:stretch>
            <a:fillRect/>
          </a:stretch>
        </p:blipFill>
        <p:spPr>
          <a:xfrm>
            <a:off x="575352" y="3260727"/>
            <a:ext cx="6507965" cy="735990"/>
          </a:xfrm>
          <a:prstGeom prst="rect">
            <a:avLst/>
          </a:prstGeom>
        </p:spPr>
      </p:pic>
    </p:spTree>
    <p:extLst>
      <p:ext uri="{BB962C8B-B14F-4D97-AF65-F5344CB8AC3E}">
        <p14:creationId xmlns:p14="http://schemas.microsoft.com/office/powerpoint/2010/main" val="879870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Autumn Term 2 - Reception</a:t>
            </a:r>
          </a:p>
        </p:txBody>
      </p:sp>
      <p:sp>
        <p:nvSpPr>
          <p:cNvPr id="3" name="TextBox 2">
            <a:extLst>
              <a:ext uri="{FF2B5EF4-FFF2-40B4-BE49-F238E27FC236}">
                <a16:creationId xmlns:a16="http://schemas.microsoft.com/office/drawing/2014/main" id="{D1A55B65-D741-942B-7059-5FA55DBB2DFA}"/>
              </a:ext>
            </a:extLst>
          </p:cNvPr>
          <p:cNvSpPr txBox="1"/>
          <p:nvPr/>
        </p:nvSpPr>
        <p:spPr>
          <a:xfrm>
            <a:off x="284252" y="4296997"/>
            <a:ext cx="11383517" cy="2308324"/>
          </a:xfrm>
          <a:prstGeom prst="rect">
            <a:avLst/>
          </a:prstGeom>
          <a:noFill/>
        </p:spPr>
        <p:txBody>
          <a:bodyPr wrap="square">
            <a:spAutoFit/>
          </a:bodyPr>
          <a:lstStyle/>
          <a:p>
            <a:r>
              <a:rPr lang="en-GB" b="1" u="sng" dirty="0"/>
              <a:t>Activities that can be done at home:</a:t>
            </a:r>
          </a:p>
          <a:p>
            <a:endParaRPr lang="en-GB" dirty="0"/>
          </a:p>
          <a:p>
            <a:pPr marL="285750" indent="-285750">
              <a:buFont typeface="Arial" panose="020B0604020202020204" pitchFamily="34" charset="0"/>
              <a:buChar char="•"/>
            </a:pPr>
            <a:r>
              <a:rPr lang="en-GB" dirty="0"/>
              <a:t>Counting objects around the home, making piles of 0, 1, 2, 3, 4, 5, 6, 7, 8, 9 and 10 and then counting them in order to 5 and back. You could use : Lego, fruit, stones, leaves, sweets, pasta, toys etc.</a:t>
            </a:r>
          </a:p>
          <a:p>
            <a:pPr marL="285750" indent="-285750">
              <a:buFont typeface="Arial" panose="020B0604020202020204" pitchFamily="34" charset="0"/>
              <a:buChar char="•"/>
            </a:pPr>
            <a:r>
              <a:rPr lang="en-GB" dirty="0"/>
              <a:t>Looking for numbers up to 10 around the home and when you are out and about…..can they count on or back from that number? “Can you count 10 people on the bus?”, “Can you count ten flowers from the garden?”</a:t>
            </a:r>
          </a:p>
          <a:p>
            <a:pPr marL="285750" indent="-285750">
              <a:buFont typeface="Arial" panose="020B0604020202020204" pitchFamily="34" charset="0"/>
              <a:buChar char="•"/>
            </a:pPr>
            <a:r>
              <a:rPr lang="en-GB" dirty="0"/>
              <a:t>What can you do in 10 seconds? Take it in turns with your child to count while the other performs the task, such as star jumps, building a tower, tidying their rooms.</a:t>
            </a:r>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8221449" y="1920146"/>
            <a:ext cx="3164440" cy="242471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p>
          <a:p>
            <a:pPr algn="ctr"/>
            <a:r>
              <a:rPr lang="en-GB" sz="2000" dirty="0">
                <a:solidFill>
                  <a:schemeClr val="bg1"/>
                </a:solidFill>
              </a:rPr>
              <a:t>Six</a:t>
            </a:r>
          </a:p>
          <a:p>
            <a:pPr algn="ctr"/>
            <a:r>
              <a:rPr lang="en-GB" sz="2000" dirty="0">
                <a:solidFill>
                  <a:schemeClr val="bg1"/>
                </a:solidFill>
              </a:rPr>
              <a:t>Seven</a:t>
            </a:r>
          </a:p>
          <a:p>
            <a:pPr algn="ctr"/>
            <a:r>
              <a:rPr lang="en-GB" sz="2000" dirty="0">
                <a:solidFill>
                  <a:schemeClr val="bg1"/>
                </a:solidFill>
              </a:rPr>
              <a:t>Eight</a:t>
            </a:r>
          </a:p>
          <a:p>
            <a:pPr algn="ctr"/>
            <a:r>
              <a:rPr lang="en-GB" sz="2000" dirty="0">
                <a:solidFill>
                  <a:schemeClr val="bg1"/>
                </a:solidFill>
              </a:rPr>
              <a:t>Nine</a:t>
            </a:r>
          </a:p>
          <a:p>
            <a:pPr algn="ctr"/>
            <a:r>
              <a:rPr lang="en-GB" sz="2000" dirty="0">
                <a:solidFill>
                  <a:schemeClr val="bg1"/>
                </a:solidFill>
              </a:rPr>
              <a:t>Ten</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dirty="0"/>
              <a:t>I can say the numbers from 0 to 10 and back from 10 to 0 in order.</a:t>
            </a:r>
          </a:p>
        </p:txBody>
      </p:sp>
      <p:sp>
        <p:nvSpPr>
          <p:cNvPr id="14" name="TextBox 13">
            <a:extLst>
              <a:ext uri="{FF2B5EF4-FFF2-40B4-BE49-F238E27FC236}">
                <a16:creationId xmlns:a16="http://schemas.microsoft.com/office/drawing/2014/main" id="{D25EE58F-F906-08A7-8388-2B94434A8B68}"/>
              </a:ext>
            </a:extLst>
          </p:cNvPr>
          <p:cNvSpPr txBox="1"/>
          <p:nvPr/>
        </p:nvSpPr>
        <p:spPr>
          <a:xfrm>
            <a:off x="1180739" y="1792000"/>
            <a:ext cx="5912162" cy="1200329"/>
          </a:xfrm>
          <a:prstGeom prst="rect">
            <a:avLst/>
          </a:prstGeom>
          <a:noFill/>
          <a:ln w="57150">
            <a:solidFill>
              <a:srgbClr val="002060"/>
            </a:solidFill>
            <a:prstDash val="dash"/>
          </a:ln>
        </p:spPr>
        <p:txBody>
          <a:bodyPr wrap="square">
            <a:spAutoFit/>
          </a:bodyPr>
          <a:lstStyle/>
          <a:p>
            <a:pPr algn="ctr"/>
            <a:r>
              <a:rPr lang="en-GB" sz="2400" dirty="0"/>
              <a:t>In order: 0, 1, 2, 3, 4, 5, 6, 7, 8, 9, 10</a:t>
            </a:r>
          </a:p>
          <a:p>
            <a:pPr algn="ctr"/>
            <a:endParaRPr lang="en-GB" sz="2400" dirty="0"/>
          </a:p>
          <a:p>
            <a:pPr algn="ctr"/>
            <a:r>
              <a:rPr lang="en-GB" sz="2400" dirty="0"/>
              <a:t>And back again: 10, 9, 8, 7, 6, 5, 4, 3, 2, 1, 0 </a:t>
            </a:r>
          </a:p>
        </p:txBody>
      </p:sp>
      <p:pic>
        <p:nvPicPr>
          <p:cNvPr id="11" name="Picture 10">
            <a:extLst>
              <a:ext uri="{FF2B5EF4-FFF2-40B4-BE49-F238E27FC236}">
                <a16:creationId xmlns:a16="http://schemas.microsoft.com/office/drawing/2014/main" id="{6836C4F1-4EDB-6220-B3BC-0F5425D5DBC5}"/>
              </a:ext>
            </a:extLst>
          </p:cNvPr>
          <p:cNvPicPr>
            <a:picLocks noChangeAspect="1"/>
          </p:cNvPicPr>
          <p:nvPr/>
        </p:nvPicPr>
        <p:blipFill>
          <a:blip r:embed="rId3"/>
          <a:stretch>
            <a:fillRect/>
          </a:stretch>
        </p:blipFill>
        <p:spPr>
          <a:xfrm>
            <a:off x="563777" y="3153693"/>
            <a:ext cx="7146087" cy="1030264"/>
          </a:xfrm>
          <a:prstGeom prst="rect">
            <a:avLst/>
          </a:prstGeom>
        </p:spPr>
      </p:pic>
    </p:spTree>
    <p:extLst>
      <p:ext uri="{BB962C8B-B14F-4D97-AF65-F5344CB8AC3E}">
        <p14:creationId xmlns:p14="http://schemas.microsoft.com/office/powerpoint/2010/main" val="3230423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Spring Term 1 - Reception</a:t>
            </a:r>
          </a:p>
        </p:txBody>
      </p:sp>
      <p:sp>
        <p:nvSpPr>
          <p:cNvPr id="3" name="TextBox 2">
            <a:extLst>
              <a:ext uri="{FF2B5EF4-FFF2-40B4-BE49-F238E27FC236}">
                <a16:creationId xmlns:a16="http://schemas.microsoft.com/office/drawing/2014/main" id="{D1A55B65-D741-942B-7059-5FA55DBB2DFA}"/>
              </a:ext>
            </a:extLst>
          </p:cNvPr>
          <p:cNvSpPr txBox="1"/>
          <p:nvPr/>
        </p:nvSpPr>
        <p:spPr>
          <a:xfrm>
            <a:off x="284252" y="4296997"/>
            <a:ext cx="11383517" cy="2308324"/>
          </a:xfrm>
          <a:prstGeom prst="rect">
            <a:avLst/>
          </a:prstGeom>
          <a:noFill/>
        </p:spPr>
        <p:txBody>
          <a:bodyPr wrap="square">
            <a:spAutoFit/>
          </a:bodyPr>
          <a:lstStyle/>
          <a:p>
            <a:r>
              <a:rPr lang="en-GB" b="1" u="sng" dirty="0"/>
              <a:t>Activities that can be done at home:</a:t>
            </a:r>
          </a:p>
          <a:p>
            <a:endParaRPr lang="en-GB" dirty="0"/>
          </a:p>
          <a:p>
            <a:pPr marL="285750" indent="-285750">
              <a:buFont typeface="Arial" panose="020B0604020202020204" pitchFamily="34" charset="0"/>
              <a:buChar char="•"/>
            </a:pPr>
            <a:r>
              <a:rPr lang="en-GB" dirty="0"/>
              <a:t>Using items around the house to find different ways of making 5, e.g. four blue cars and one red car. </a:t>
            </a:r>
            <a:r>
              <a:rPr lang="en-GB" i="1" dirty="0"/>
              <a:t>Four and one make five. </a:t>
            </a:r>
          </a:p>
          <a:p>
            <a:pPr marL="285750" indent="-285750">
              <a:buFont typeface="Arial" panose="020B0604020202020204" pitchFamily="34" charset="0"/>
              <a:buChar char="•"/>
            </a:pPr>
            <a:r>
              <a:rPr lang="en-GB" dirty="0"/>
              <a:t>Making up stories with items around the home, e.g. there are 2 potatoes in the cupboard, and we buy 3 more, how many potatoes altogether? </a:t>
            </a:r>
            <a:r>
              <a:rPr lang="en-GB" i="1" dirty="0"/>
              <a:t>Two and three make five. </a:t>
            </a:r>
          </a:p>
          <a:p>
            <a:pPr marL="285750" indent="-285750">
              <a:buFont typeface="Arial" panose="020B0604020202020204" pitchFamily="34" charset="0"/>
              <a:buChar char="•"/>
            </a:pPr>
            <a:r>
              <a:rPr lang="en-GB" dirty="0"/>
              <a:t>Asking questions during daily routines, e.g. you have 1 sausage on your plate, and I have 4 sausages on my plate, how many sausages altogether? </a:t>
            </a:r>
            <a:r>
              <a:rPr lang="en-GB" i="1" dirty="0"/>
              <a:t>One and four make five.</a:t>
            </a:r>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8221449" y="1920146"/>
            <a:ext cx="3164440" cy="242471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p>
          <a:p>
            <a:pPr algn="ctr"/>
            <a:r>
              <a:rPr lang="en-GB" sz="2000" dirty="0"/>
              <a:t>______ and  _____  make _______</a:t>
            </a:r>
            <a:endParaRPr lang="en-GB" sz="2000" dirty="0">
              <a:solidFill>
                <a:schemeClr val="bg1"/>
              </a:solidFill>
            </a:endParaRP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dirty="0"/>
              <a:t>I can partition numbers, to 5, into two groups.</a:t>
            </a:r>
          </a:p>
        </p:txBody>
      </p:sp>
      <p:sp>
        <p:nvSpPr>
          <p:cNvPr id="14" name="TextBox 13">
            <a:extLst>
              <a:ext uri="{FF2B5EF4-FFF2-40B4-BE49-F238E27FC236}">
                <a16:creationId xmlns:a16="http://schemas.microsoft.com/office/drawing/2014/main" id="{D25EE58F-F906-08A7-8388-2B94434A8B68}"/>
              </a:ext>
            </a:extLst>
          </p:cNvPr>
          <p:cNvSpPr txBox="1"/>
          <p:nvPr/>
        </p:nvSpPr>
        <p:spPr>
          <a:xfrm>
            <a:off x="3277456" y="2298189"/>
            <a:ext cx="4325420" cy="1200329"/>
          </a:xfrm>
          <a:prstGeom prst="rect">
            <a:avLst/>
          </a:prstGeom>
          <a:noFill/>
          <a:ln w="57150">
            <a:solidFill>
              <a:srgbClr val="002060"/>
            </a:solidFill>
            <a:prstDash val="dash"/>
          </a:ln>
        </p:spPr>
        <p:txBody>
          <a:bodyPr wrap="square">
            <a:spAutoFit/>
          </a:bodyPr>
          <a:lstStyle/>
          <a:p>
            <a:pPr algn="ctr"/>
            <a:r>
              <a:rPr lang="en-GB" sz="2400" dirty="0"/>
              <a:t>Zero and five make five. </a:t>
            </a:r>
          </a:p>
          <a:p>
            <a:pPr algn="ctr"/>
            <a:r>
              <a:rPr lang="en-GB" sz="2400" dirty="0"/>
              <a:t>One and four make five. </a:t>
            </a:r>
          </a:p>
          <a:p>
            <a:pPr algn="ctr"/>
            <a:r>
              <a:rPr lang="en-GB" sz="2400" dirty="0"/>
              <a:t>Two and three make five.</a:t>
            </a:r>
          </a:p>
        </p:txBody>
      </p:sp>
      <p:pic>
        <p:nvPicPr>
          <p:cNvPr id="11" name="Picture 10">
            <a:extLst>
              <a:ext uri="{FF2B5EF4-FFF2-40B4-BE49-F238E27FC236}">
                <a16:creationId xmlns:a16="http://schemas.microsoft.com/office/drawing/2014/main" id="{FAFC04F4-DF7E-3273-D6DA-BCD5E767720F}"/>
              </a:ext>
            </a:extLst>
          </p:cNvPr>
          <p:cNvPicPr>
            <a:picLocks noChangeAspect="1"/>
          </p:cNvPicPr>
          <p:nvPr/>
        </p:nvPicPr>
        <p:blipFill>
          <a:blip r:embed="rId3"/>
          <a:stretch>
            <a:fillRect/>
          </a:stretch>
        </p:blipFill>
        <p:spPr>
          <a:xfrm>
            <a:off x="553820" y="1540823"/>
            <a:ext cx="2454069" cy="2449267"/>
          </a:xfrm>
          <a:prstGeom prst="rect">
            <a:avLst/>
          </a:prstGeom>
        </p:spPr>
      </p:pic>
      <p:pic>
        <p:nvPicPr>
          <p:cNvPr id="15" name="Picture 14">
            <a:extLst>
              <a:ext uri="{FF2B5EF4-FFF2-40B4-BE49-F238E27FC236}">
                <a16:creationId xmlns:a16="http://schemas.microsoft.com/office/drawing/2014/main" id="{A065D3FA-3429-186E-A6AC-BE48ECD84B4F}"/>
              </a:ext>
            </a:extLst>
          </p:cNvPr>
          <p:cNvPicPr>
            <a:picLocks noChangeAspect="1"/>
          </p:cNvPicPr>
          <p:nvPr/>
        </p:nvPicPr>
        <p:blipFill rotWithShape="1">
          <a:blip r:embed="rId4"/>
          <a:srcRect t="5804" r="50000" b="35751"/>
          <a:stretch/>
        </p:blipFill>
        <p:spPr>
          <a:xfrm>
            <a:off x="1048754" y="3371439"/>
            <a:ext cx="304800" cy="311745"/>
          </a:xfrm>
          <a:prstGeom prst="rect">
            <a:avLst/>
          </a:prstGeom>
        </p:spPr>
      </p:pic>
    </p:spTree>
    <p:extLst>
      <p:ext uri="{BB962C8B-B14F-4D97-AF65-F5344CB8AC3E}">
        <p14:creationId xmlns:p14="http://schemas.microsoft.com/office/powerpoint/2010/main" val="2761772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Spring Term 2 - Reception</a:t>
            </a:r>
          </a:p>
        </p:txBody>
      </p:sp>
      <p:sp>
        <p:nvSpPr>
          <p:cNvPr id="3" name="TextBox 2">
            <a:extLst>
              <a:ext uri="{FF2B5EF4-FFF2-40B4-BE49-F238E27FC236}">
                <a16:creationId xmlns:a16="http://schemas.microsoft.com/office/drawing/2014/main" id="{D1A55B65-D741-942B-7059-5FA55DBB2DFA}"/>
              </a:ext>
            </a:extLst>
          </p:cNvPr>
          <p:cNvSpPr txBox="1"/>
          <p:nvPr/>
        </p:nvSpPr>
        <p:spPr>
          <a:xfrm>
            <a:off x="294526" y="4010859"/>
            <a:ext cx="11383517" cy="2585323"/>
          </a:xfrm>
          <a:prstGeom prst="rect">
            <a:avLst/>
          </a:prstGeom>
          <a:noFill/>
        </p:spPr>
        <p:txBody>
          <a:bodyPr wrap="square">
            <a:spAutoFit/>
          </a:bodyPr>
          <a:lstStyle/>
          <a:p>
            <a:r>
              <a:rPr lang="en-GB" b="1" u="sng" dirty="0"/>
              <a:t>Activities that can be done at home:</a:t>
            </a:r>
          </a:p>
          <a:p>
            <a:endParaRPr lang="en-GB" b="1" u="sng" dirty="0"/>
          </a:p>
          <a:p>
            <a:pPr marL="285750" indent="-285750">
              <a:buFont typeface="Arial" panose="020B0604020202020204" pitchFamily="34" charset="0"/>
              <a:buChar char="•"/>
            </a:pPr>
            <a:r>
              <a:rPr lang="en-GB" dirty="0"/>
              <a:t>Using items around the house to find different ways of making 10, e.g. one blue teddy and nine red teddies. </a:t>
            </a:r>
            <a:r>
              <a:rPr lang="en-GB" i="1" dirty="0"/>
              <a:t>One and nine make ten. </a:t>
            </a:r>
          </a:p>
          <a:p>
            <a:pPr marL="285750" indent="-285750">
              <a:buFont typeface="Arial" panose="020B0604020202020204" pitchFamily="34" charset="0"/>
              <a:buChar char="•"/>
            </a:pPr>
            <a:r>
              <a:rPr lang="en-GB" dirty="0"/>
              <a:t>Asking questions during daily routines, e.g. you have 4 carrots on your plate, and I have 6 carrots on my plate, how many carrots altogether? </a:t>
            </a:r>
            <a:r>
              <a:rPr lang="en-GB" i="1" dirty="0"/>
              <a:t>Four and six make ten. </a:t>
            </a:r>
          </a:p>
          <a:p>
            <a:pPr marL="285750" indent="-285750">
              <a:buFont typeface="Arial" panose="020B0604020202020204" pitchFamily="34" charset="0"/>
              <a:buChar char="•"/>
            </a:pPr>
            <a:r>
              <a:rPr lang="en-GB" dirty="0"/>
              <a:t>Jack Hartmann Number bonds to 10 singing and moving you tube clip! </a:t>
            </a:r>
            <a:r>
              <a:rPr lang="en-GB" dirty="0">
                <a:hlinkClick r:id="rId3"/>
              </a:rPr>
              <a:t>https://www.youtube.com/watch?v=lD9tjBUiXs0</a:t>
            </a:r>
            <a:r>
              <a:rPr lang="en-GB" dirty="0"/>
              <a:t>  Number bonds to 10 </a:t>
            </a:r>
            <a:r>
              <a:rPr lang="en-GB" dirty="0">
                <a:hlinkClick r:id="rId4"/>
              </a:rPr>
              <a:t>https://www.youtube.com/watch?v=ch7KzI3n2Zk</a:t>
            </a:r>
            <a:r>
              <a:rPr lang="en-GB" dirty="0"/>
              <a:t>  Number pairs to 10 </a:t>
            </a:r>
            <a:endParaRPr lang="en-GB" i="1" dirty="0"/>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8948791" y="1542245"/>
            <a:ext cx="2729252" cy="242471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p>
          <a:p>
            <a:pPr algn="ctr"/>
            <a:r>
              <a:rPr lang="en-GB" sz="2000" dirty="0"/>
              <a:t>______ and  _____  make _______</a:t>
            </a:r>
            <a:endParaRPr lang="en-GB" sz="2000" dirty="0">
              <a:solidFill>
                <a:schemeClr val="bg1"/>
              </a:solidFill>
            </a:endParaRP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dirty="0"/>
              <a:t>I can partition numbers, to 10, into two groups.</a:t>
            </a:r>
          </a:p>
        </p:txBody>
      </p:sp>
      <p:sp>
        <p:nvSpPr>
          <p:cNvPr id="14" name="TextBox 13">
            <a:extLst>
              <a:ext uri="{FF2B5EF4-FFF2-40B4-BE49-F238E27FC236}">
                <a16:creationId xmlns:a16="http://schemas.microsoft.com/office/drawing/2014/main" id="{D25EE58F-F906-08A7-8388-2B94434A8B68}"/>
              </a:ext>
            </a:extLst>
          </p:cNvPr>
          <p:cNvSpPr txBox="1"/>
          <p:nvPr/>
        </p:nvSpPr>
        <p:spPr>
          <a:xfrm>
            <a:off x="657723" y="1794868"/>
            <a:ext cx="3493037" cy="1938992"/>
          </a:xfrm>
          <a:prstGeom prst="rect">
            <a:avLst/>
          </a:prstGeom>
          <a:noFill/>
          <a:ln w="57150">
            <a:solidFill>
              <a:srgbClr val="002060"/>
            </a:solidFill>
            <a:prstDash val="dash"/>
          </a:ln>
        </p:spPr>
        <p:txBody>
          <a:bodyPr wrap="square">
            <a:spAutoFit/>
          </a:bodyPr>
          <a:lstStyle/>
          <a:p>
            <a:pPr algn="ctr"/>
            <a:r>
              <a:rPr lang="en-GB" sz="2000" dirty="0"/>
              <a:t>Zero and ten make ten. </a:t>
            </a:r>
          </a:p>
          <a:p>
            <a:pPr algn="ctr"/>
            <a:r>
              <a:rPr lang="en-GB" sz="2000" dirty="0"/>
              <a:t>One and nine make ten. </a:t>
            </a:r>
          </a:p>
          <a:p>
            <a:pPr algn="ctr"/>
            <a:r>
              <a:rPr lang="en-GB" sz="2000" dirty="0"/>
              <a:t>Two and eight make ten. </a:t>
            </a:r>
          </a:p>
          <a:p>
            <a:pPr algn="ctr"/>
            <a:r>
              <a:rPr lang="en-GB" sz="2000" dirty="0"/>
              <a:t>Three and seven make ten. </a:t>
            </a:r>
          </a:p>
          <a:p>
            <a:pPr algn="ctr"/>
            <a:r>
              <a:rPr lang="en-GB" sz="2000" dirty="0"/>
              <a:t>Four and six make ten. </a:t>
            </a:r>
          </a:p>
          <a:p>
            <a:pPr algn="ctr"/>
            <a:r>
              <a:rPr lang="en-GB" sz="2000" dirty="0"/>
              <a:t>Five and five make ten.</a:t>
            </a:r>
          </a:p>
        </p:txBody>
      </p:sp>
      <p:pic>
        <p:nvPicPr>
          <p:cNvPr id="11" name="Picture 10">
            <a:extLst>
              <a:ext uri="{FF2B5EF4-FFF2-40B4-BE49-F238E27FC236}">
                <a16:creationId xmlns:a16="http://schemas.microsoft.com/office/drawing/2014/main" id="{57CF4FAA-9BE1-AA81-7D0D-3C461CDD34F2}"/>
              </a:ext>
            </a:extLst>
          </p:cNvPr>
          <p:cNvPicPr>
            <a:picLocks noChangeAspect="1"/>
          </p:cNvPicPr>
          <p:nvPr/>
        </p:nvPicPr>
        <p:blipFill>
          <a:blip r:embed="rId5"/>
          <a:stretch>
            <a:fillRect/>
          </a:stretch>
        </p:blipFill>
        <p:spPr>
          <a:xfrm>
            <a:off x="4426887" y="1967533"/>
            <a:ext cx="1925267" cy="1866110"/>
          </a:xfrm>
          <a:prstGeom prst="rect">
            <a:avLst/>
          </a:prstGeom>
        </p:spPr>
      </p:pic>
      <p:pic>
        <p:nvPicPr>
          <p:cNvPr id="15" name="Picture 14">
            <a:extLst>
              <a:ext uri="{FF2B5EF4-FFF2-40B4-BE49-F238E27FC236}">
                <a16:creationId xmlns:a16="http://schemas.microsoft.com/office/drawing/2014/main" id="{2B94E2DA-26D0-798C-0274-F259E62095A2}"/>
              </a:ext>
            </a:extLst>
          </p:cNvPr>
          <p:cNvPicPr>
            <a:picLocks noChangeAspect="1"/>
          </p:cNvPicPr>
          <p:nvPr/>
        </p:nvPicPr>
        <p:blipFill>
          <a:blip r:embed="rId6"/>
          <a:stretch>
            <a:fillRect/>
          </a:stretch>
        </p:blipFill>
        <p:spPr>
          <a:xfrm>
            <a:off x="6394377" y="2157201"/>
            <a:ext cx="2334983" cy="1498495"/>
          </a:xfrm>
          <a:prstGeom prst="rect">
            <a:avLst/>
          </a:prstGeom>
        </p:spPr>
      </p:pic>
    </p:spTree>
    <p:extLst>
      <p:ext uri="{BB962C8B-B14F-4D97-AF65-F5344CB8AC3E}">
        <p14:creationId xmlns:p14="http://schemas.microsoft.com/office/powerpoint/2010/main" val="2591812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Summer Term 1 - Reception</a:t>
            </a:r>
          </a:p>
        </p:txBody>
      </p:sp>
      <p:sp>
        <p:nvSpPr>
          <p:cNvPr id="3" name="TextBox 2">
            <a:extLst>
              <a:ext uri="{FF2B5EF4-FFF2-40B4-BE49-F238E27FC236}">
                <a16:creationId xmlns:a16="http://schemas.microsoft.com/office/drawing/2014/main" id="{D1A55B65-D741-942B-7059-5FA55DBB2DFA}"/>
              </a:ext>
            </a:extLst>
          </p:cNvPr>
          <p:cNvSpPr txBox="1"/>
          <p:nvPr/>
        </p:nvSpPr>
        <p:spPr>
          <a:xfrm>
            <a:off x="284252" y="4588724"/>
            <a:ext cx="11383517" cy="2031325"/>
          </a:xfrm>
          <a:prstGeom prst="rect">
            <a:avLst/>
          </a:prstGeom>
          <a:noFill/>
        </p:spPr>
        <p:txBody>
          <a:bodyPr wrap="square">
            <a:spAutoFit/>
          </a:bodyPr>
          <a:lstStyle/>
          <a:p>
            <a:r>
              <a:rPr lang="en-GB" b="1" u="sng" dirty="0"/>
              <a:t>Activities that can be done at home:</a:t>
            </a:r>
          </a:p>
          <a:p>
            <a:endParaRPr lang="en-GB" b="1" u="sng" dirty="0"/>
          </a:p>
          <a:p>
            <a:pPr marL="285750" indent="-285750">
              <a:buFont typeface="Arial" panose="020B0604020202020204" pitchFamily="34" charset="0"/>
              <a:buChar char="•"/>
            </a:pPr>
            <a:r>
              <a:rPr lang="en-GB" dirty="0"/>
              <a:t>Counting objects around the home finding methods of counting accurately, e.g. moving each object as it is counted…….use sweets, Lego, fruit, stones, leaves etc</a:t>
            </a:r>
          </a:p>
          <a:p>
            <a:pPr marL="285750" indent="-285750">
              <a:buFont typeface="Arial" panose="020B0604020202020204" pitchFamily="34" charset="0"/>
              <a:buChar char="•"/>
            </a:pPr>
            <a:r>
              <a:rPr lang="en-GB" dirty="0"/>
              <a:t>Looking for numbers up to 20 around the home and when you are out and about: on signs, in the shops etc. </a:t>
            </a:r>
          </a:p>
          <a:p>
            <a:pPr marL="285750" indent="-285750">
              <a:buFont typeface="Arial" panose="020B0604020202020204" pitchFamily="34" charset="0"/>
              <a:buChar char="•"/>
            </a:pPr>
            <a:r>
              <a:rPr lang="en-GB" dirty="0"/>
              <a:t>Count objects around the home and then write the correct numeral to match the quantity counted. Repeat with other numbers. Discuss which number is the biggest/smallest or is more/less than the other. How do you know?</a:t>
            </a:r>
            <a:endParaRPr lang="en-GB" i="1" dirty="0"/>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8221449" y="1489259"/>
            <a:ext cx="3164440" cy="3575901"/>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p>
          <a:p>
            <a:pPr algn="ctr"/>
            <a:r>
              <a:rPr lang="en-GB" sz="2000" dirty="0"/>
              <a:t>Eleven </a:t>
            </a:r>
          </a:p>
          <a:p>
            <a:pPr algn="ctr"/>
            <a:r>
              <a:rPr lang="en-GB" sz="2000" dirty="0"/>
              <a:t>Twelve </a:t>
            </a:r>
          </a:p>
          <a:p>
            <a:pPr algn="ctr"/>
            <a:r>
              <a:rPr lang="en-GB" sz="2000" dirty="0"/>
              <a:t>Thirteen </a:t>
            </a:r>
          </a:p>
          <a:p>
            <a:pPr algn="ctr"/>
            <a:r>
              <a:rPr lang="en-GB" sz="2000" dirty="0"/>
              <a:t>Fourteen </a:t>
            </a:r>
          </a:p>
          <a:p>
            <a:pPr algn="ctr"/>
            <a:r>
              <a:rPr lang="en-GB" sz="2000" dirty="0"/>
              <a:t>Fifteen </a:t>
            </a:r>
          </a:p>
          <a:p>
            <a:pPr algn="ctr"/>
            <a:r>
              <a:rPr lang="en-GB" sz="2000" dirty="0"/>
              <a:t>Sixteen </a:t>
            </a:r>
          </a:p>
          <a:p>
            <a:pPr algn="ctr"/>
            <a:r>
              <a:rPr lang="en-GB" sz="2000" dirty="0"/>
              <a:t>Seventeen </a:t>
            </a:r>
          </a:p>
          <a:p>
            <a:pPr algn="ctr"/>
            <a:r>
              <a:rPr lang="en-GB" sz="2000" dirty="0"/>
              <a:t>Eighteen</a:t>
            </a:r>
          </a:p>
          <a:p>
            <a:pPr algn="ctr"/>
            <a:r>
              <a:rPr lang="en-GB" sz="2000" dirty="0">
                <a:solidFill>
                  <a:schemeClr val="bg1"/>
                </a:solidFill>
              </a:rPr>
              <a:t>Nineteen</a:t>
            </a:r>
          </a:p>
          <a:p>
            <a:pPr algn="ctr"/>
            <a:r>
              <a:rPr lang="en-GB" sz="2000" dirty="0">
                <a:solidFill>
                  <a:schemeClr val="bg1"/>
                </a:solidFill>
              </a:rPr>
              <a:t>Twenty</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dirty="0"/>
              <a:t>I can count, read and write numbers to 20.</a:t>
            </a:r>
          </a:p>
        </p:txBody>
      </p:sp>
      <p:pic>
        <p:nvPicPr>
          <p:cNvPr id="11" name="Picture 10">
            <a:extLst>
              <a:ext uri="{FF2B5EF4-FFF2-40B4-BE49-F238E27FC236}">
                <a16:creationId xmlns:a16="http://schemas.microsoft.com/office/drawing/2014/main" id="{BEF95B15-44E5-9B99-57D7-7F5FFC3868E2}"/>
              </a:ext>
            </a:extLst>
          </p:cNvPr>
          <p:cNvPicPr>
            <a:picLocks noChangeAspect="1"/>
          </p:cNvPicPr>
          <p:nvPr/>
        </p:nvPicPr>
        <p:blipFill>
          <a:blip r:embed="rId3"/>
          <a:stretch>
            <a:fillRect/>
          </a:stretch>
        </p:blipFill>
        <p:spPr>
          <a:xfrm>
            <a:off x="2302250" y="1539188"/>
            <a:ext cx="3673760" cy="2915971"/>
          </a:xfrm>
          <a:prstGeom prst="rect">
            <a:avLst/>
          </a:prstGeom>
        </p:spPr>
      </p:pic>
    </p:spTree>
    <p:extLst>
      <p:ext uri="{BB962C8B-B14F-4D97-AF65-F5344CB8AC3E}">
        <p14:creationId xmlns:p14="http://schemas.microsoft.com/office/powerpoint/2010/main" val="3527879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Summer Term 2 - Reception</a:t>
            </a:r>
          </a:p>
        </p:txBody>
      </p:sp>
      <p:sp>
        <p:nvSpPr>
          <p:cNvPr id="3" name="TextBox 2">
            <a:extLst>
              <a:ext uri="{FF2B5EF4-FFF2-40B4-BE49-F238E27FC236}">
                <a16:creationId xmlns:a16="http://schemas.microsoft.com/office/drawing/2014/main" id="{D1A55B65-D741-942B-7059-5FA55DBB2DFA}"/>
              </a:ext>
            </a:extLst>
          </p:cNvPr>
          <p:cNvSpPr txBox="1"/>
          <p:nvPr/>
        </p:nvSpPr>
        <p:spPr>
          <a:xfrm>
            <a:off x="284252" y="3618385"/>
            <a:ext cx="11383517" cy="2031325"/>
          </a:xfrm>
          <a:prstGeom prst="rect">
            <a:avLst/>
          </a:prstGeom>
          <a:noFill/>
        </p:spPr>
        <p:txBody>
          <a:bodyPr wrap="square">
            <a:spAutoFit/>
          </a:bodyPr>
          <a:lstStyle/>
          <a:p>
            <a:r>
              <a:rPr lang="en-GB" b="1" u="sng" dirty="0"/>
              <a:t>Activities that can be done at home:</a:t>
            </a:r>
          </a:p>
          <a:p>
            <a:endParaRPr lang="en-GB" b="1" u="sng" dirty="0"/>
          </a:p>
          <a:p>
            <a:pPr marL="285750" indent="-285750">
              <a:buFont typeface="Arial" panose="020B0604020202020204" pitchFamily="34" charset="0"/>
              <a:buChar char="•"/>
            </a:pPr>
            <a:r>
              <a:rPr lang="en-GB" dirty="0"/>
              <a:t>Making up stories with items around the home, e.g. there are 7 cars in the car park and 1 more cars arrive, how many cars altogether? Count on from the 7 to find the answer. </a:t>
            </a:r>
          </a:p>
          <a:p>
            <a:pPr marL="285750" indent="-285750">
              <a:buFont typeface="Arial" panose="020B0604020202020204" pitchFamily="34" charset="0"/>
              <a:buChar char="•"/>
            </a:pPr>
            <a:r>
              <a:rPr lang="en-GB" dirty="0"/>
              <a:t>Asking questions during daily routines, e.g. you have 8 chips on your plate, and I take 1, how many are left? Count back from 8 to find the answer. </a:t>
            </a:r>
          </a:p>
          <a:p>
            <a:pPr marL="285750" indent="-285750">
              <a:buFont typeface="Arial" panose="020B0604020202020204" pitchFamily="34" charset="0"/>
              <a:buChar char="•"/>
            </a:pPr>
            <a:r>
              <a:rPr lang="en-GB" dirty="0"/>
              <a:t>A number track (like the one in the picture) is very useful to practise counting on and back.</a:t>
            </a:r>
            <a:endParaRPr lang="en-GB" i="1" dirty="0"/>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7479587" y="1489260"/>
            <a:ext cx="3906302" cy="2343002"/>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endParaRPr lang="en-GB" sz="2000" b="1" u="sng" dirty="0">
              <a:solidFill>
                <a:schemeClr val="bg1"/>
              </a:solidFill>
            </a:endParaRPr>
          </a:p>
          <a:p>
            <a:pPr algn="ctr"/>
            <a:endParaRPr lang="en-GB" sz="1100" b="1" u="sng" dirty="0">
              <a:solidFill>
                <a:schemeClr val="bg1"/>
              </a:solidFill>
            </a:endParaRPr>
          </a:p>
          <a:p>
            <a:pPr algn="ctr"/>
            <a:r>
              <a:rPr lang="en-GB" sz="2000" b="1" dirty="0">
                <a:solidFill>
                  <a:schemeClr val="bg1"/>
                </a:solidFill>
              </a:rPr>
              <a:t>1 more than _______ is _______.</a:t>
            </a:r>
          </a:p>
          <a:p>
            <a:pPr algn="ctr"/>
            <a:endParaRPr lang="en-GB" sz="2000" b="1" dirty="0">
              <a:solidFill>
                <a:schemeClr val="bg1"/>
              </a:solidFill>
            </a:endParaRPr>
          </a:p>
          <a:p>
            <a:pPr algn="ctr"/>
            <a:r>
              <a:rPr lang="en-GB" sz="2000" b="1" dirty="0">
                <a:solidFill>
                  <a:schemeClr val="bg1"/>
                </a:solidFill>
              </a:rPr>
              <a:t>1 less than _______ is _______.</a:t>
            </a:r>
          </a:p>
          <a:p>
            <a:pPr algn="ctr"/>
            <a:r>
              <a:rPr lang="en-GB" sz="1100" b="1" u="sng" dirty="0">
                <a:solidFill>
                  <a:schemeClr val="bg1"/>
                </a:solidFill>
              </a:rPr>
              <a:t>  </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dirty="0"/>
              <a:t>I can give 1 more or 1 less than a given number to 20.</a:t>
            </a:r>
          </a:p>
        </p:txBody>
      </p:sp>
      <p:pic>
        <p:nvPicPr>
          <p:cNvPr id="13" name="Picture 12">
            <a:extLst>
              <a:ext uri="{FF2B5EF4-FFF2-40B4-BE49-F238E27FC236}">
                <a16:creationId xmlns:a16="http://schemas.microsoft.com/office/drawing/2014/main" id="{D300BD02-FB8A-87B9-CD06-ACA9C9EED397}"/>
              </a:ext>
            </a:extLst>
          </p:cNvPr>
          <p:cNvPicPr>
            <a:picLocks noChangeAspect="1"/>
          </p:cNvPicPr>
          <p:nvPr/>
        </p:nvPicPr>
        <p:blipFill>
          <a:blip r:embed="rId4"/>
          <a:stretch>
            <a:fillRect/>
          </a:stretch>
        </p:blipFill>
        <p:spPr>
          <a:xfrm>
            <a:off x="1119883" y="5575936"/>
            <a:ext cx="9257016" cy="973813"/>
          </a:xfrm>
          <a:prstGeom prst="rect">
            <a:avLst/>
          </a:prstGeom>
        </p:spPr>
      </p:pic>
      <p:pic>
        <p:nvPicPr>
          <p:cNvPr id="15" name="Picture 14">
            <a:extLst>
              <a:ext uri="{FF2B5EF4-FFF2-40B4-BE49-F238E27FC236}">
                <a16:creationId xmlns:a16="http://schemas.microsoft.com/office/drawing/2014/main" id="{71421538-8CAB-F0C9-2C4E-9245148103C1}"/>
              </a:ext>
            </a:extLst>
          </p:cNvPr>
          <p:cNvPicPr>
            <a:picLocks noChangeAspect="1"/>
          </p:cNvPicPr>
          <p:nvPr/>
        </p:nvPicPr>
        <p:blipFill>
          <a:blip r:embed="rId5"/>
          <a:stretch>
            <a:fillRect/>
          </a:stretch>
        </p:blipFill>
        <p:spPr>
          <a:xfrm>
            <a:off x="791586" y="1496722"/>
            <a:ext cx="3090334" cy="2003971"/>
          </a:xfrm>
          <a:prstGeom prst="rect">
            <a:avLst/>
          </a:prstGeom>
        </p:spPr>
      </p:pic>
      <p:pic>
        <p:nvPicPr>
          <p:cNvPr id="19" name="Picture 18">
            <a:extLst>
              <a:ext uri="{FF2B5EF4-FFF2-40B4-BE49-F238E27FC236}">
                <a16:creationId xmlns:a16="http://schemas.microsoft.com/office/drawing/2014/main" id="{939FD8A3-69DA-1496-74B9-DD368FC462A2}"/>
              </a:ext>
            </a:extLst>
          </p:cNvPr>
          <p:cNvPicPr>
            <a:picLocks noChangeAspect="1"/>
          </p:cNvPicPr>
          <p:nvPr/>
        </p:nvPicPr>
        <p:blipFill>
          <a:blip r:embed="rId6"/>
          <a:stretch>
            <a:fillRect/>
          </a:stretch>
        </p:blipFill>
        <p:spPr>
          <a:xfrm>
            <a:off x="4249653" y="1525116"/>
            <a:ext cx="2997475" cy="1903884"/>
          </a:xfrm>
          <a:prstGeom prst="rect">
            <a:avLst/>
          </a:prstGeom>
        </p:spPr>
      </p:pic>
    </p:spTree>
    <p:extLst>
      <p:ext uri="{BB962C8B-B14F-4D97-AF65-F5344CB8AC3E}">
        <p14:creationId xmlns:p14="http://schemas.microsoft.com/office/powerpoint/2010/main" val="1157500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324483E5FA8AA40A59E0D79022E6F50" ma:contentTypeVersion="15" ma:contentTypeDescription="Create a new document." ma:contentTypeScope="" ma:versionID="441ae4f826e6322ed45ee9b9ed31be98">
  <xsd:schema xmlns:xsd="http://www.w3.org/2001/XMLSchema" xmlns:xs="http://www.w3.org/2001/XMLSchema" xmlns:p="http://schemas.microsoft.com/office/2006/metadata/properties" xmlns:ns2="7a386cfe-e123-4b86-bad4-c6a3ab3e1b75" xmlns:ns3="b0bd8d63-35af-41ee-a04c-1b779836d186" targetNamespace="http://schemas.microsoft.com/office/2006/metadata/properties" ma:root="true" ma:fieldsID="82ae354a87e7e17ee92e607da272561b" ns2:_="" ns3:_="">
    <xsd:import namespace="7a386cfe-e123-4b86-bad4-c6a3ab3e1b75"/>
    <xsd:import namespace="b0bd8d63-35af-41ee-a04c-1b779836d186"/>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386cfe-e123-4b86-bad4-c6a3ab3e1b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73260bc9-6cb0-4cad-a74f-8ad6b715f937"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0bd8d63-35af-41ee-a04c-1b779836d186"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45fe33ed-6782-4b76-a952-fdfb779c4b05}" ma:internalName="TaxCatchAll" ma:showField="CatchAllData" ma:web="b0bd8d63-35af-41ee-a04c-1b779836d186">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a386cfe-e123-4b86-bad4-c6a3ab3e1b75">
      <Terms xmlns="http://schemas.microsoft.com/office/infopath/2007/PartnerControls"/>
    </lcf76f155ced4ddcb4097134ff3c332f>
    <TaxCatchAll xmlns="b0bd8d63-35af-41ee-a04c-1b779836d186" xsi:nil="true"/>
  </documentManagement>
</p:properties>
</file>

<file path=customXml/itemProps1.xml><?xml version="1.0" encoding="utf-8"?>
<ds:datastoreItem xmlns:ds="http://schemas.openxmlformats.org/officeDocument/2006/customXml" ds:itemID="{0BBF4C61-C305-42E9-9BD4-AFA551FF4163}">
  <ds:schemaRefs>
    <ds:schemaRef ds:uri="http://schemas.microsoft.com/sharepoint/v3/contenttype/forms"/>
  </ds:schemaRefs>
</ds:datastoreItem>
</file>

<file path=customXml/itemProps2.xml><?xml version="1.0" encoding="utf-8"?>
<ds:datastoreItem xmlns:ds="http://schemas.openxmlformats.org/officeDocument/2006/customXml" ds:itemID="{B648D08C-A6DC-4325-8301-F926E918FF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386cfe-e123-4b86-bad4-c6a3ab3e1b75"/>
    <ds:schemaRef ds:uri="b0bd8d63-35af-41ee-a04c-1b779836d1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BBA93D3-63DF-4FDE-8E2B-2731FFA96FCA}">
  <ds:schemaRefs>
    <ds:schemaRef ds:uri="http://schemas.microsoft.com/office/2006/documentManagement/types"/>
    <ds:schemaRef ds:uri="http://purl.org/dc/elements/1.1/"/>
    <ds:schemaRef ds:uri="http://purl.org/dc/terms/"/>
    <ds:schemaRef ds:uri="http://schemas.microsoft.com/office/2006/metadata/properties"/>
    <ds:schemaRef ds:uri="http://www.w3.org/XML/1998/namespace"/>
    <ds:schemaRef ds:uri="7a386cfe-e123-4b86-bad4-c6a3ab3e1b75"/>
    <ds:schemaRef ds:uri="http://schemas.microsoft.com/office/infopath/2007/PartnerControls"/>
    <ds:schemaRef ds:uri="http://schemas.openxmlformats.org/package/2006/metadata/core-properties"/>
    <ds:schemaRef ds:uri="b0bd8d63-35af-41ee-a04c-1b779836d186"/>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37</TotalTime>
  <Words>1290</Words>
  <Application>Microsoft Macintosh PowerPoint</Application>
  <PresentationFormat>Widescreen</PresentationFormat>
  <Paragraphs>109</Paragraphs>
  <Slides>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Wardill</dc:creator>
  <cp:lastModifiedBy>Hannah Wardill</cp:lastModifiedBy>
  <cp:revision>3</cp:revision>
  <cp:lastPrinted>2024-05-20T08:44:48Z</cp:lastPrinted>
  <dcterms:created xsi:type="dcterms:W3CDTF">2024-05-20T07:31:14Z</dcterms:created>
  <dcterms:modified xsi:type="dcterms:W3CDTF">2024-08-06T14:43:11Z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0x0101009324483E5FA8AA40A59E0D79022E6F50</vt:lpwstr>
  </property>
  <property fmtid="{D5CDD505-2E9C-101B-9397-08002B2CF9AE}" pid="3" name="MediaServiceImageTags">
    <vt:lpwstr/>
  </property>
</Properties>
</file>